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73" r:id="rId13"/>
    <p:sldId id="277" r:id="rId14"/>
    <p:sldId id="274" r:id="rId15"/>
    <p:sldId id="275" r:id="rId16"/>
    <p:sldId id="279" r:id="rId17"/>
    <p:sldId id="280" r:id="rId18"/>
    <p:sldId id="276" r:id="rId19"/>
    <p:sldId id="268" r:id="rId20"/>
    <p:sldId id="269" r:id="rId21"/>
    <p:sldId id="264" r:id="rId22"/>
    <p:sldId id="270" r:id="rId23"/>
    <p:sldId id="271" r:id="rId24"/>
    <p:sldId id="272" r:id="rId25"/>
    <p:sldId id="27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6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76672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Человек. Части тела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27584" y="2285992"/>
            <a:ext cx="7776864" cy="1643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Цель игры: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использование в речи местоимений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мой, моя, мои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;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dirty="0" smtClean="0">
                <a:latin typeface="+mj-lt"/>
                <a:ea typeface="+mj-ea"/>
                <a:cs typeface="+mj-cs"/>
              </a:rPr>
              <a:t>проверка и активизация словаря на тему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dirty="0" smtClean="0">
                <a:latin typeface="+mj-lt"/>
                <a:ea typeface="+mj-ea"/>
                <a:cs typeface="+mj-cs"/>
              </a:rPr>
              <a:t>«Человек. Части тела»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6878615" y="2071678"/>
            <a:ext cx="2265385" cy="3883302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0" y="2000240"/>
            <a:ext cx="2267021" cy="409590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285984" y="4786322"/>
            <a:ext cx="4680520" cy="8002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ru-RU" sz="1400" dirty="0" smtClean="0"/>
              <a:t>Использован демонстрационный материал для фронтальных занятий: КНИГОЛЮБ, серия «Части тела»</a:t>
            </a:r>
            <a:endParaRPr lang="ru-RU" sz="1400" dirty="0" smtClean="0">
              <a:solidFill>
                <a:srgbClr val="FF0000"/>
              </a:solidFill>
            </a:endParaRPr>
          </a:p>
          <a:p>
            <a:pPr algn="ctr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2267744" y="260648"/>
            <a:ext cx="4329402" cy="61926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11760" y="6165304"/>
            <a:ext cx="41764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Это </a:t>
            </a:r>
            <a:r>
              <a:rPr lang="ru-RU" dirty="0" smtClean="0">
                <a:solidFill>
                  <a:srgbClr val="FF0000"/>
                </a:solidFill>
              </a:rPr>
              <a:t>МОЙ</a:t>
            </a:r>
            <a:r>
              <a:rPr lang="ru-RU" dirty="0" smtClean="0"/>
              <a:t> </a:t>
            </a:r>
            <a:r>
              <a:rPr lang="ru-RU" b="1" dirty="0" smtClean="0"/>
              <a:t>живот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2267744" y="145217"/>
            <a:ext cx="4536504" cy="65196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11760" y="6165304"/>
            <a:ext cx="43204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Это </a:t>
            </a:r>
            <a:r>
              <a:rPr lang="ru-RU" dirty="0" smtClean="0">
                <a:solidFill>
                  <a:srgbClr val="FF0000"/>
                </a:solidFill>
              </a:rPr>
              <a:t>МОЯ</a:t>
            </a:r>
            <a:r>
              <a:rPr lang="ru-RU" dirty="0" smtClean="0"/>
              <a:t> </a:t>
            </a:r>
            <a:r>
              <a:rPr lang="ru-RU" b="1" dirty="0" smtClean="0"/>
              <a:t>спина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2411760" y="188640"/>
            <a:ext cx="4536504" cy="646902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83768" y="6309320"/>
            <a:ext cx="43204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Это </a:t>
            </a:r>
            <a:r>
              <a:rPr lang="ru-RU" dirty="0" smtClean="0">
                <a:solidFill>
                  <a:srgbClr val="FF0000"/>
                </a:solidFill>
              </a:rPr>
              <a:t>МОЙ</a:t>
            </a:r>
            <a:r>
              <a:rPr lang="ru-RU" dirty="0" smtClean="0"/>
              <a:t> </a:t>
            </a:r>
            <a:r>
              <a:rPr lang="ru-RU" b="1" dirty="0" smtClean="0"/>
              <a:t>лоб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2123727" y="188640"/>
            <a:ext cx="4499045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195736" y="6309320"/>
            <a:ext cx="43204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Это </a:t>
            </a:r>
            <a:r>
              <a:rPr lang="ru-RU" dirty="0" smtClean="0">
                <a:solidFill>
                  <a:srgbClr val="FF0000"/>
                </a:solidFill>
              </a:rPr>
              <a:t>МОИ</a:t>
            </a:r>
            <a:r>
              <a:rPr lang="ru-RU" dirty="0" smtClean="0"/>
              <a:t> </a:t>
            </a:r>
            <a:r>
              <a:rPr lang="ru-RU" b="1" dirty="0" smtClean="0"/>
              <a:t>плечи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2339751" y="188640"/>
            <a:ext cx="4488529" cy="640871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83768" y="6309320"/>
            <a:ext cx="43204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Это </a:t>
            </a:r>
            <a:r>
              <a:rPr lang="ru-RU" dirty="0" smtClean="0">
                <a:solidFill>
                  <a:srgbClr val="FF0000"/>
                </a:solidFill>
              </a:rPr>
              <a:t>МОИ</a:t>
            </a:r>
            <a:r>
              <a:rPr lang="ru-RU" dirty="0" smtClean="0"/>
              <a:t> </a:t>
            </a:r>
            <a:r>
              <a:rPr lang="ru-RU" b="1" dirty="0" smtClean="0"/>
              <a:t>брови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2267745" y="188640"/>
            <a:ext cx="4392488" cy="62704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23728" y="6237312"/>
            <a:ext cx="46085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Это </a:t>
            </a:r>
            <a:r>
              <a:rPr lang="ru-RU" dirty="0" smtClean="0">
                <a:solidFill>
                  <a:srgbClr val="FF0000"/>
                </a:solidFill>
              </a:rPr>
              <a:t>МОЯ</a:t>
            </a:r>
            <a:r>
              <a:rPr lang="ru-RU" dirty="0" smtClean="0"/>
              <a:t> </a:t>
            </a:r>
            <a:r>
              <a:rPr lang="ru-RU" b="1" dirty="0" smtClean="0"/>
              <a:t>грудь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2339752" y="188640"/>
            <a:ext cx="4499992" cy="6384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55776" y="6237312"/>
            <a:ext cx="43204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Это </a:t>
            </a:r>
            <a:r>
              <a:rPr lang="ru-RU" dirty="0" smtClean="0">
                <a:solidFill>
                  <a:srgbClr val="FF0000"/>
                </a:solidFill>
              </a:rPr>
              <a:t>МОЙ</a:t>
            </a:r>
            <a:r>
              <a:rPr lang="ru-RU" dirty="0" smtClean="0"/>
              <a:t> </a:t>
            </a:r>
            <a:r>
              <a:rPr lang="ru-RU" b="1" dirty="0" smtClean="0"/>
              <a:t>локоть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2267744" y="188640"/>
            <a:ext cx="4536504" cy="6449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83768" y="6309320"/>
            <a:ext cx="43204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Это </a:t>
            </a:r>
            <a:r>
              <a:rPr lang="ru-RU" dirty="0" smtClean="0">
                <a:solidFill>
                  <a:srgbClr val="FF0000"/>
                </a:solidFill>
              </a:rPr>
              <a:t>МОЯ</a:t>
            </a:r>
            <a:r>
              <a:rPr lang="ru-RU" dirty="0" smtClean="0"/>
              <a:t> </a:t>
            </a:r>
            <a:r>
              <a:rPr lang="ru-RU" b="1" dirty="0" smtClean="0"/>
              <a:t>шея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2339752" y="188640"/>
            <a:ext cx="4419650" cy="633670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83768" y="6309320"/>
            <a:ext cx="43204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Это </a:t>
            </a:r>
            <a:r>
              <a:rPr lang="ru-RU" dirty="0" smtClean="0">
                <a:solidFill>
                  <a:srgbClr val="FF0000"/>
                </a:solidFill>
              </a:rPr>
              <a:t>МОИ </a:t>
            </a:r>
            <a:r>
              <a:rPr lang="ru-RU" b="1" dirty="0" smtClean="0"/>
              <a:t>щёки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2483768" y="188640"/>
            <a:ext cx="4392488" cy="627839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83768" y="6309320"/>
            <a:ext cx="43204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Это </a:t>
            </a:r>
            <a:r>
              <a:rPr lang="ru-RU" dirty="0" smtClean="0">
                <a:solidFill>
                  <a:srgbClr val="FF0000"/>
                </a:solidFill>
              </a:rPr>
              <a:t>МОИ</a:t>
            </a:r>
            <a:r>
              <a:rPr lang="ru-RU" dirty="0" smtClean="0"/>
              <a:t> </a:t>
            </a:r>
            <a:r>
              <a:rPr lang="ru-RU" b="1" dirty="0" smtClean="0"/>
              <a:t>руки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2195736" y="188640"/>
            <a:ext cx="4376369" cy="623731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339752" y="6021288"/>
            <a:ext cx="41764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Это </a:t>
            </a:r>
            <a:r>
              <a:rPr lang="ru-RU" dirty="0" smtClean="0">
                <a:solidFill>
                  <a:srgbClr val="FF0000"/>
                </a:solidFill>
              </a:rPr>
              <a:t>МОЙ</a:t>
            </a:r>
            <a:r>
              <a:rPr lang="ru-RU" dirty="0" smtClean="0"/>
              <a:t> </a:t>
            </a:r>
            <a:r>
              <a:rPr lang="ru-RU" b="1" dirty="0" smtClean="0"/>
              <a:t>язык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2627784" y="188640"/>
            <a:ext cx="4464496" cy="640805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71800" y="6309320"/>
            <a:ext cx="43204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Это </a:t>
            </a:r>
            <a:r>
              <a:rPr lang="ru-RU" dirty="0" smtClean="0">
                <a:solidFill>
                  <a:srgbClr val="FF0000"/>
                </a:solidFill>
              </a:rPr>
              <a:t>МОИ</a:t>
            </a:r>
            <a:r>
              <a:rPr lang="ru-RU" dirty="0" smtClean="0"/>
              <a:t> </a:t>
            </a:r>
            <a:r>
              <a:rPr lang="ru-RU" b="1" dirty="0" smtClean="0"/>
              <a:t>зубы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2267745" y="188640"/>
            <a:ext cx="4392488" cy="62253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55776" y="6237312"/>
            <a:ext cx="41764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Это </a:t>
            </a:r>
            <a:r>
              <a:rPr lang="ru-RU" dirty="0" smtClean="0">
                <a:solidFill>
                  <a:srgbClr val="FF0000"/>
                </a:solidFill>
              </a:rPr>
              <a:t>МОИ</a:t>
            </a:r>
            <a:r>
              <a:rPr lang="ru-RU" dirty="0" smtClean="0"/>
              <a:t> </a:t>
            </a:r>
            <a:r>
              <a:rPr lang="ru-RU" b="1" dirty="0" smtClean="0"/>
              <a:t>ноги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2267744" y="188640"/>
            <a:ext cx="4483662" cy="640871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83768" y="6309320"/>
            <a:ext cx="43204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Это </a:t>
            </a:r>
            <a:r>
              <a:rPr lang="ru-RU" dirty="0" smtClean="0">
                <a:solidFill>
                  <a:srgbClr val="FF0000"/>
                </a:solidFill>
              </a:rPr>
              <a:t>МОИ</a:t>
            </a:r>
            <a:r>
              <a:rPr lang="ru-RU" dirty="0" smtClean="0"/>
              <a:t> </a:t>
            </a:r>
            <a:r>
              <a:rPr lang="ru-RU" b="1" dirty="0" smtClean="0"/>
              <a:t>глаза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2411760" y="188640"/>
            <a:ext cx="4536504" cy="648424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6237312"/>
            <a:ext cx="43204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Это </a:t>
            </a:r>
            <a:r>
              <a:rPr lang="ru-RU" dirty="0" smtClean="0">
                <a:solidFill>
                  <a:srgbClr val="FF0000"/>
                </a:solidFill>
              </a:rPr>
              <a:t>МОЙ</a:t>
            </a:r>
            <a:r>
              <a:rPr lang="ru-RU" dirty="0" smtClean="0"/>
              <a:t> </a:t>
            </a:r>
            <a:r>
              <a:rPr lang="ru-RU" b="1" dirty="0" smtClean="0"/>
              <a:t>рот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499992" y="6237312"/>
            <a:ext cx="43204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Это </a:t>
            </a:r>
            <a:r>
              <a:rPr lang="ru-RU" dirty="0" smtClean="0">
                <a:solidFill>
                  <a:srgbClr val="FF0000"/>
                </a:solidFill>
              </a:rPr>
              <a:t>МОИ</a:t>
            </a:r>
            <a:r>
              <a:rPr lang="ru-RU" dirty="0" smtClean="0"/>
              <a:t> </a:t>
            </a:r>
            <a:r>
              <a:rPr lang="ru-RU" b="1" dirty="0" smtClean="0"/>
              <a:t>губы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2411760" y="188640"/>
            <a:ext cx="4472592" cy="638132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71800" y="6309320"/>
            <a:ext cx="43204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Это </a:t>
            </a:r>
            <a:r>
              <a:rPr lang="ru-RU" dirty="0" smtClean="0">
                <a:solidFill>
                  <a:srgbClr val="FF0000"/>
                </a:solidFill>
              </a:rPr>
              <a:t>МОЯ</a:t>
            </a:r>
            <a:r>
              <a:rPr lang="ru-RU" dirty="0" smtClean="0"/>
              <a:t> </a:t>
            </a:r>
            <a:r>
              <a:rPr lang="ru-RU" b="1" dirty="0" smtClean="0"/>
              <a:t>голова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2267744" y="260648"/>
            <a:ext cx="4464496" cy="6363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339752" y="6237312"/>
            <a:ext cx="43204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Это </a:t>
            </a:r>
            <a:r>
              <a:rPr lang="ru-RU" dirty="0" smtClean="0">
                <a:solidFill>
                  <a:srgbClr val="FF0000"/>
                </a:solidFill>
              </a:rPr>
              <a:t>МОЙ</a:t>
            </a:r>
            <a:r>
              <a:rPr lang="ru-RU" dirty="0" smtClean="0"/>
              <a:t> </a:t>
            </a:r>
            <a:r>
              <a:rPr lang="ru-RU" b="1" dirty="0" smtClean="0"/>
              <a:t>нос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2483768" y="0"/>
            <a:ext cx="4464496" cy="642432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627784" y="5949280"/>
            <a:ext cx="41764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Это </a:t>
            </a:r>
            <a:r>
              <a:rPr lang="ru-RU" dirty="0" smtClean="0">
                <a:solidFill>
                  <a:srgbClr val="FF0000"/>
                </a:solidFill>
              </a:rPr>
              <a:t>МОЯ</a:t>
            </a:r>
            <a:r>
              <a:rPr lang="ru-RU" dirty="0" smtClean="0"/>
              <a:t> </a:t>
            </a:r>
            <a:r>
              <a:rPr lang="ru-RU" b="1" dirty="0" smtClean="0"/>
              <a:t>ладонь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2483768" y="188640"/>
            <a:ext cx="4464496" cy="640100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27784" y="6165304"/>
            <a:ext cx="41764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Это </a:t>
            </a:r>
            <a:r>
              <a:rPr lang="ru-RU" dirty="0" smtClean="0">
                <a:solidFill>
                  <a:srgbClr val="FF0000"/>
                </a:solidFill>
              </a:rPr>
              <a:t>МОИ</a:t>
            </a:r>
            <a:r>
              <a:rPr lang="ru-RU" dirty="0" smtClean="0"/>
              <a:t> </a:t>
            </a:r>
            <a:r>
              <a:rPr lang="ru-RU" b="1" dirty="0" smtClean="0"/>
              <a:t>уши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2339752" y="188639"/>
            <a:ext cx="4464496" cy="641263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27784" y="6165304"/>
            <a:ext cx="41764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Это </a:t>
            </a:r>
            <a:r>
              <a:rPr lang="ru-RU" dirty="0" smtClean="0">
                <a:solidFill>
                  <a:srgbClr val="FF0000"/>
                </a:solidFill>
              </a:rPr>
              <a:t>МОИ</a:t>
            </a:r>
            <a:r>
              <a:rPr lang="ru-RU" dirty="0" smtClean="0"/>
              <a:t> </a:t>
            </a:r>
            <a:r>
              <a:rPr lang="ru-RU" b="1" dirty="0" smtClean="0"/>
              <a:t>волосы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2267744" y="188640"/>
            <a:ext cx="4465187" cy="64533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27784" y="6165304"/>
            <a:ext cx="41764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Это </a:t>
            </a:r>
            <a:r>
              <a:rPr lang="ru-RU" dirty="0" smtClean="0">
                <a:solidFill>
                  <a:srgbClr val="FF0000"/>
                </a:solidFill>
              </a:rPr>
              <a:t>МОЙ</a:t>
            </a:r>
            <a:r>
              <a:rPr lang="ru-RU" dirty="0" smtClean="0"/>
              <a:t> </a:t>
            </a:r>
            <a:r>
              <a:rPr lang="ru-RU" b="1" dirty="0" smtClean="0"/>
              <a:t>подбородок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2267744" y="188640"/>
            <a:ext cx="4514076" cy="64533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27784" y="6165304"/>
            <a:ext cx="41764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Это </a:t>
            </a:r>
            <a:r>
              <a:rPr lang="ru-RU" dirty="0" smtClean="0">
                <a:solidFill>
                  <a:srgbClr val="FF0000"/>
                </a:solidFill>
              </a:rPr>
              <a:t>МОИ</a:t>
            </a:r>
            <a:r>
              <a:rPr lang="ru-RU" dirty="0" smtClean="0"/>
              <a:t> </a:t>
            </a:r>
            <a:r>
              <a:rPr lang="ru-RU" b="1" dirty="0" smtClean="0"/>
              <a:t>колени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2339752" y="188640"/>
            <a:ext cx="4392488" cy="637436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55776" y="6237312"/>
            <a:ext cx="41764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Это </a:t>
            </a:r>
            <a:r>
              <a:rPr lang="ru-RU" dirty="0" smtClean="0">
                <a:solidFill>
                  <a:srgbClr val="FF0000"/>
                </a:solidFill>
              </a:rPr>
              <a:t>МОИ</a:t>
            </a:r>
            <a:r>
              <a:rPr lang="ru-RU" dirty="0" smtClean="0"/>
              <a:t> </a:t>
            </a:r>
            <a:r>
              <a:rPr lang="ru-RU" b="1" dirty="0" smtClean="0"/>
              <a:t>бёдра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2339752" y="188640"/>
            <a:ext cx="4528801" cy="64533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55776" y="6237312"/>
            <a:ext cx="41764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Это </a:t>
            </a:r>
            <a:r>
              <a:rPr lang="ru-RU" dirty="0" smtClean="0">
                <a:solidFill>
                  <a:srgbClr val="FF0000"/>
                </a:solidFill>
              </a:rPr>
              <a:t>МОЯ</a:t>
            </a:r>
            <a:r>
              <a:rPr lang="ru-RU" dirty="0" smtClean="0"/>
              <a:t> </a:t>
            </a:r>
            <a:r>
              <a:rPr lang="ru-RU" b="1" dirty="0" smtClean="0"/>
              <a:t>пятка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dirty="0" smtClean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118</Words>
  <Application>Microsoft Office PowerPoint</Application>
  <PresentationFormat>Экран (4:3)</PresentationFormat>
  <Paragraphs>31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Arial</vt:lpstr>
      <vt:lpstr>Calibri</vt:lpstr>
      <vt:lpstr>Тема Office</vt:lpstr>
      <vt:lpstr>Человек. Части тела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Человек. Части тела Игра: «Мой, моя, моё»</dc:title>
  <dc:creator>Kveen</dc:creator>
  <cp:lastModifiedBy>Windows User</cp:lastModifiedBy>
  <cp:revision>18</cp:revision>
  <dcterms:created xsi:type="dcterms:W3CDTF">2013-01-28T18:16:22Z</dcterms:created>
  <dcterms:modified xsi:type="dcterms:W3CDTF">2021-11-04T08:21:56Z</dcterms:modified>
</cp:coreProperties>
</file>