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D8F"/>
    <a:srgbClr val="0F7172"/>
    <a:srgbClr val="1E2A5A"/>
    <a:srgbClr val="A0C23A"/>
    <a:srgbClr val="1F5480"/>
    <a:srgbClr val="2E2C2D"/>
    <a:srgbClr val="47627F"/>
    <a:srgbClr val="04105A"/>
    <a:srgbClr val="ED613E"/>
    <a:srgbClr val="BF3C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Процентное соотношение русских и заимствованных имён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0-CFC5-44F9-B9BF-20DA653527F0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русские имена</c:v>
                </c:pt>
                <c:pt idx="1">
                  <c:v>заимствованные имена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9.0000000000000024E-2</c:v>
                </c:pt>
                <c:pt idx="1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C5-44F9-B9BF-20DA653527F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84243" y="477078"/>
            <a:ext cx="6122505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Агибаловская</a:t>
            </a: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средняя школа»</a:t>
            </a:r>
          </a:p>
          <a:p>
            <a:pPr algn="ct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Итоговый проект</a:t>
            </a:r>
          </a:p>
          <a:p>
            <a:pPr algn="ctr"/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По русскому языку</a:t>
            </a:r>
          </a:p>
          <a:p>
            <a:pPr algn="ctr"/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«Происхождение русских имён»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46643" y="4253950"/>
            <a:ext cx="2782958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 </a:t>
            </a:r>
          </a:p>
          <a:p>
            <a:pPr algn="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ученик 11 класса</a:t>
            </a:r>
          </a:p>
          <a:p>
            <a:pPr algn="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Алексеев Виктор</a:t>
            </a:r>
          </a:p>
          <a:p>
            <a:pPr algn="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Руководитель: Волкова Наталья Александровна, учитель русского языка и литературы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0308" y="6021288"/>
            <a:ext cx="25334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Агибалово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2020-2021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3744" y="597849"/>
            <a:ext cx="161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Исследование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2879" y="989992"/>
            <a:ext cx="7879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в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Агибаловской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средней школе обучается 81ученик. Русские имена у 8 учащихся, а заимствованные у всех остальных учащихся школы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их 73.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15548" y="2014330"/>
            <a:ext cx="5141843" cy="30239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учащихся нашей школы с исконно русскими именами: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Калакутский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Ярослав Алексеевич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Жилинская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 Александровна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Гончарова Мария Владимировна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Косачева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Варвара Юрьевна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Щевелева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Светлана Евгеньевна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Максименков Иван Дмитриевич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Волознева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 Андреевна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Косачева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Любовь Юрьевна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82645443"/>
              </p:ext>
            </p:extLst>
          </p:nvPr>
        </p:nvGraphicFramePr>
        <p:xfrm>
          <a:off x="1837592" y="1107830"/>
          <a:ext cx="5345723" cy="349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4070" y="4768350"/>
            <a:ext cx="82958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исследования я также выяснил, что среди учеников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Агибаловской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школы чаще всего у мальчиков встречается имя Кирилл: в нашей школе 4 ученика с таким именем, у девочек – Мария: 3, Анна:2 и Даша: 5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статистике в нашей школе 9 процентов исконно русских имен и 91 процент заимствованных имен. Из этого можно сделать вывод, что моя гипотеза не оправдала себя.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4738" y="2084811"/>
            <a:ext cx="3369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Этапы развития русских имён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18465" y="2435815"/>
            <a:ext cx="1318846" cy="1037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09592" y="2436503"/>
            <a:ext cx="79131" cy="1468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90458" y="2383949"/>
            <a:ext cx="1613001" cy="977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2852" y="3534853"/>
            <a:ext cx="242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 введения христианства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64453" y="4181184"/>
            <a:ext cx="152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После введения христианства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50865" y="3361765"/>
            <a:ext cx="2950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Введение в РСФСР декрета об</a:t>
            </a:r>
          </a:p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Отделении государства от церкви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0165" y="5868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История возникновения исконно русских имён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95130" y="1435877"/>
            <a:ext cx="734170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Ученые насчитывают несколько основных групп славянских имен.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имена, взятые из животного и растительного мира (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Щука, Ерш, Заяц, Волк, Орел, Орех, Борщ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имена, данные в зависимости от порядка рождения (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Первуша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Вторак, Третьяк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имена богов и богинь (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Лада, Ярило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имена, данные по человеческим качествам 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(Храбр, 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   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Иногда ребенка называли, ориентируясь на какую-то заметную черту его характера (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Забава, Крик, Истома, 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Молчан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Неулыба, Смеяна, 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Несмеяна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на отношение к нему в семье (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Голуба, Любим, Неждан, Чаян, 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Милава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Поспел, </a:t>
            </a:r>
            <a:r>
              <a:rPr kumimoji="0" lang="ru-RU" sz="2000" b="1" i="0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Хотен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др.).        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6104" y="1046922"/>
            <a:ext cx="3935896" cy="4076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 славянским именам прибавилось несколько скандинавских имен, пришедших к нам с викингами еще в языческий период: </a:t>
            </a:r>
            <a:r>
              <a:rPr lang="ru-RU" b="1" i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Рюрик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, Олег, Игорь, Глеб, </a:t>
            </a:r>
            <a:r>
              <a:rPr lang="ru-RU" b="1" i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Рогволод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Единственным языческим именем тюркского происхождения было, вероятно, имя Борис. После XVII века древние языческие славянские и скандинавские имена, за немногими исключениями, исчезли. Правда, они не ушли от нас совсем, перейдя со временем в русские фамилии (Некрасов, Жданов, Найденов). </a:t>
            </a:r>
          </a:p>
        </p:txBody>
      </p:sp>
      <p:pic>
        <p:nvPicPr>
          <p:cNvPr id="17410" name="Picture 2" descr="https://avatars.mds.yandex.net/get-zen_doc/118779/pub_5c5b69ffaed1df00ae4068ae_5c66fbac9a88e300b003effe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1046922"/>
            <a:ext cx="3470413" cy="39226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42991" y="5368309"/>
            <a:ext cx="180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Рюрик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6765" y="927651"/>
            <a:ext cx="62787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период в истории образования русских имен наступил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после введения христианства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это время в практику входят так называемые календарные имена.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371600" y="2319368"/>
            <a:ext cx="6400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 новой религией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жизнь людей приходили новые имена.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Так, греческое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Агафон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переводе на русский язык означавшее «добрый», соответствует имени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Добрыня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латинское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Павел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(в переводе малый) русским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Малой, 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греческое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Агапий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древнееврейское </a:t>
            </a:r>
            <a:r>
              <a:rPr kumimoji="0" lang="ru-RU" sz="2000" b="1" i="0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авид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русскому 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Любим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греческое </a:t>
            </a:r>
            <a:r>
              <a:rPr kumimoji="0" lang="ru-RU" sz="2000" b="1" i="1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</a:t>
            </a:r>
            <a:r>
              <a:rPr kumimoji="0" lang="ru-RU" sz="20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</a:t>
            </a:r>
            <a:r>
              <a:rPr lang="ru-RU" sz="20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 сирийское </a:t>
            </a:r>
            <a:r>
              <a:rPr kumimoji="0" lang="ru-RU" sz="2000" b="1" i="1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Кифа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русскому 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Камень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(от него образована фамилия 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Каменев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https://avatars.mds.yandex.net/get-pdb/1966865/2be1eadf-b35f-4a1f-9325-7aec82521de1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8405" y="2750220"/>
            <a:ext cx="2454518" cy="310584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93059" y="615867"/>
            <a:ext cx="821361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Прекрасные древнерусские имена </a:t>
            </a:r>
            <a:r>
              <a:rPr kumimoji="0" lang="ru-RU" sz="16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Владислав, Владимир,</a:t>
            </a:r>
            <a:r>
              <a:rPr kumimoji="0" lang="ru-RU" sz="1600" b="1" i="1" u="none" strike="noStrike" normalizeH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Святогор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церковь не признавала, считая их языческими, именно поэтому великому князю киевскому Владимиру Святославовичу при крещении было дано имя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Василий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киевская княгиня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Ольга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одна из первых принявшая христианство, таким же образом была «переименована», и в 957 году при крещении ей было дано имя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Борис и Глеб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младшие сыновья Владимира Святославовича, были названы при крещении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Роман и Давид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однако история и народ, с особым уважением, почтением и любовью относившийся к ним, к счастью, сохранили для нас только их дохристианские имена.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https://i.pinimg.com/736x/19/72/0c/19720cae57ab2af5340ee0232c2ccf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858" y="2619095"/>
            <a:ext cx="2907739" cy="34726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05435" y="6140824"/>
            <a:ext cx="287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Князь Владимир (Василий)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98435" y="5856064"/>
            <a:ext cx="2040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Княгиня Ольга (Елена)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2022" y="635408"/>
            <a:ext cx="82046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Переписывание богослужебных книг на Руси и перевод их на церковнославянский язык, начиная с 11 века, осуществлялось хорошо образованными людьми. Именно благодаря их усилиям и стараниям удалось сохранить наилучшие и наиболее приемлемые варианты имен в той орфографии, которая соответствовала их живому, современному для того времени, звучанию, а именно: </a:t>
            </a:r>
            <a:r>
              <a:rPr kumimoji="0" lang="ru-RU" sz="16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Катерина, Измаил, Демьян, Куприян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не использовать в тех формах, которые помещались в церковных книгах: </a:t>
            </a:r>
            <a:r>
              <a:rPr kumimoji="0" lang="ru-RU" sz="1600" b="1" i="1" u="none" strike="noStrike" normalizeH="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Екатерина, Исмаил, Дамиан, </a:t>
            </a:r>
            <a:r>
              <a:rPr kumimoji="0" lang="ru-RU" sz="1600" b="1" i="1" u="none" strike="noStrike" normalizeH="0" baseline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Киприан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http://s008.radikal.ru/i304/1706/b5/39640143b8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104" y="2915478"/>
            <a:ext cx="4751683" cy="3308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p12.nevsepic.com.ua/55-7/1354922237-0604361-www.nevsepic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6957" y="553915"/>
            <a:ext cx="4015989" cy="578533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24253" y="681364"/>
            <a:ext cx="42790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Третий этап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развития русских имен, продолжающийся и в наши дни, начался со времени опубликования декрета об отделении церкви от государства и школы от церкви. Декрет, принятый Советом Народных Комиссаров РСФСР 23 января 1918 года, положил начало свободному выбору личных имен родителями и объявил законной гражданскую регистрацию вместо церковного крещения.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9423" y="3820684"/>
            <a:ext cx="39125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ровесников Октябрьской революции были очень необычные с современной точки зрения имена – 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Идея, Искра, Коммунар, Марат, </a:t>
            </a:r>
            <a:r>
              <a:rPr lang="ru-RU" b="1" i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Октябрина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Все эти имена отражали новые взгляды и симпатии русских людей к новым веяниям в обществе.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7008" y="797077"/>
            <a:ext cx="38949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середине 1920-х годов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имятворчество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достигло своей наивысшей точки. Новые имена печатались в различных календарях, в том числе и отрывных, издававшихся миллионными тиражами. Наряду с общеизвестными здесь можно было найти такие имена, как: 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Гомер, Гораций, Кромвель, Ампер, Вольт, Босфор, Волга, Колхида, Комиссара, </a:t>
            </a:r>
            <a:r>
              <a:rPr lang="ru-RU" b="1" i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Радища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, Пролеткульта.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Выяснилось, что большинство русского населения среднего и пожилого возраста являются носителями старых русских имен, в том числе и таких редких, как 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Афанасий, Герасим, Капитон, Аграфена, Матрена, Прасковья.</a:t>
            </a: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Календарь советских имен, на который ссылался Шариков П.П. Календарь, Советские имена, Даздраперма, Длиннопо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2697" y="1338470"/>
            <a:ext cx="3194295" cy="4386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876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Рауль Ромашкин</cp:lastModifiedBy>
  <cp:revision>49</cp:revision>
  <dcterms:created xsi:type="dcterms:W3CDTF">2018-09-04T12:10:47Z</dcterms:created>
  <dcterms:modified xsi:type="dcterms:W3CDTF">2022-10-28T20:09:47Z</dcterms:modified>
</cp:coreProperties>
</file>