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818" autoAdjust="0"/>
  </p:normalViewPr>
  <p:slideViewPr>
    <p:cSldViewPr snapToGrid="0">
      <p:cViewPr varScale="1">
        <p:scale>
          <a:sx n="67" d="100"/>
          <a:sy n="67" d="100"/>
        </p:scale>
        <p:origin x="83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91365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21796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829695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4670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365623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71995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10/28/2022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43100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73959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033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7142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10/28/2022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64452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10/28/2022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36493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10/28/2022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99024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10/28/2022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85480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10/28/2022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17604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10/28/2022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64907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10/28/2022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0792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754053F-1FE2-4698-A978-31471A3D5F1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14623" y="3429000"/>
            <a:ext cx="4337265" cy="3429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B0316AB-90EE-4709-826F-D7F3AFB2D4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3045" y="492370"/>
            <a:ext cx="11197883" cy="2644726"/>
          </a:xfrm>
        </p:spPr>
        <p:txBody>
          <a:bodyPr/>
          <a:lstStyle/>
          <a:p>
            <a:pPr algn="ctr"/>
            <a:r>
              <a:rPr lang="ru-RU" sz="4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Технологии интерактивного обучения -эффективная модель построения воспитывающей среды.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12D8476-4279-4345-8FA6-7998CF81649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045526" y="4684543"/>
            <a:ext cx="2511864" cy="1167618"/>
          </a:xfrm>
        </p:spPr>
        <p:txBody>
          <a:bodyPr/>
          <a:lstStyle/>
          <a:p>
            <a:pPr algn="l"/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</a:t>
            </a:r>
          </a:p>
          <a:p>
            <a:pPr algn="l"/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Карпова М.Г.</a:t>
            </a:r>
          </a:p>
        </p:txBody>
      </p:sp>
    </p:spTree>
    <p:extLst>
      <p:ext uri="{BB962C8B-B14F-4D97-AF65-F5344CB8AC3E}">
        <p14:creationId xmlns:p14="http://schemas.microsoft.com/office/powerpoint/2010/main" val="13167709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8A70CDD-81EE-49B5-8A61-3E706FE61F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5" y="442914"/>
            <a:ext cx="8596668" cy="1543050"/>
          </a:xfrm>
        </p:spPr>
        <p:txBody>
          <a:bodyPr/>
          <a:lstStyle/>
          <a:p>
            <a:pPr algn="ctr"/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 «Дискуссия»</a:t>
            </a:r>
            <a:br>
              <a:rPr lang="ru-RU" b="1" i="1" dirty="0"/>
            </a:br>
            <a:endParaRPr lang="ru-RU" b="1" i="1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977BDD2-84FF-4BCC-9B93-E1B26594A0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7334" y="1543051"/>
            <a:ext cx="9266765" cy="3844798"/>
          </a:xfrm>
        </p:spPr>
        <p:txBody>
          <a:bodyPr>
            <a:normAutofit/>
          </a:bodyPr>
          <a:lstStyle/>
          <a:p>
            <a:pPr algn="just">
              <a:spcBef>
                <a:spcPts val="0"/>
              </a:spcBef>
            </a:pP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Дискуссия - это метод коллективного обсуждения какого-то сложного вопроса. К дискуссии готовятся все участники образовательного процесса активно привлекаются все дети.</a:t>
            </a:r>
          </a:p>
          <a:p>
            <a:pPr algn="just">
              <a:spcBef>
                <a:spcPts val="0"/>
              </a:spcBef>
            </a:pP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конце дискуссии формулируется единое коллективное решение задачи, проблемы или рекомендации. Вопросов </a:t>
            </a:r>
            <a: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(задач)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необходимо предлагать не более пяти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9062E6D-26D8-454B-8396-C03CC3D8161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9099" y="4149647"/>
            <a:ext cx="4057653" cy="27083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802774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DE1617B-F49B-43A0-8010-75A43172FA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5" y="114301"/>
            <a:ext cx="8596668" cy="1100137"/>
          </a:xfrm>
        </p:spPr>
        <p:txBody>
          <a:bodyPr/>
          <a:lstStyle/>
          <a:p>
            <a:pPr algn="ctr"/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 «Хоровод»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3AE2818-0807-4EAE-BEBA-B84BFFDA79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7334" y="1443038"/>
            <a:ext cx="9038165" cy="3944810"/>
          </a:xfrm>
        </p:spPr>
        <p:txBody>
          <a:bodyPr>
            <a:noAutofit/>
          </a:bodyPr>
          <a:lstStyle/>
          <a:p>
            <a:pPr algn="just">
              <a:spcBef>
                <a:spcPts val="0"/>
              </a:spcBef>
            </a:pP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начальном этапе взрослый является ведущим, т. к. дети самостоятельно выполнить задание по очереди не могут. Воспитатель с помощью предмета учит детей выполнять задание по очереди, тем самым воспитывает у них такие качества, как умение выслушивать ответы и не перебивать друг друга.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EB912E2-9212-49E9-9F9F-6FA2FB995FC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4435" y="3546739"/>
            <a:ext cx="3280803" cy="3196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94970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ECE7AB2-A5E8-45A8-AFB4-980723E4E1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5" y="414339"/>
            <a:ext cx="8596668" cy="1485899"/>
          </a:xfrm>
        </p:spPr>
        <p:txBody>
          <a:bodyPr/>
          <a:lstStyle/>
          <a:p>
            <a:pPr algn="ctr"/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 «Дерево решений»</a:t>
            </a:r>
            <a:br>
              <a:rPr lang="ru-RU" dirty="0"/>
            </a:br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83D2554-FFE7-4025-A13C-927A9694E11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2279" y="3883367"/>
            <a:ext cx="3141459" cy="2974633"/>
          </a:xfrm>
          <a:prstGeom prst="rect">
            <a:avLst/>
          </a:prstGeom>
        </p:spPr>
      </p:pic>
      <p:sp>
        <p:nvSpPr>
          <p:cNvPr id="3" name="Текст 2">
            <a:extLst>
              <a:ext uri="{FF2B5EF4-FFF2-40B4-BE49-F238E27FC236}">
                <a16:creationId xmlns:a16="http://schemas.microsoft.com/office/drawing/2014/main" id="{0867710D-1C0E-4348-9E2E-AA38CCE96E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7335" y="1514475"/>
            <a:ext cx="8995303" cy="3473323"/>
          </a:xfrm>
        </p:spPr>
        <p:txBody>
          <a:bodyPr>
            <a:normAutofit/>
          </a:bodyPr>
          <a:lstStyle/>
          <a:p>
            <a:pPr algn="just">
              <a:spcBef>
                <a:spcPts val="0"/>
              </a:spcBef>
            </a:pP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Этот метод заключается в том, что дети делятся на команды с одинаковым количеством ребят. Каждая команда обсуждает поставленный вопрос и делает записи, зарисовки или выкладывает картинки на своем дереве решений. После выполнения заданий все решения обсуждаются, каждая команда доказывает свою идею.</a:t>
            </a:r>
            <a:br>
              <a:rPr lang="ru-RU" dirty="0"/>
            </a:b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16465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134118F-760C-4E9F-851C-217FFC1AF8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5" y="171451"/>
            <a:ext cx="8596668" cy="785811"/>
          </a:xfrm>
        </p:spPr>
        <p:txBody>
          <a:bodyPr/>
          <a:lstStyle/>
          <a:p>
            <a:pPr algn="ctr"/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 «Кластер»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EA0CD86-490E-4BCA-A81A-ED464C3180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7335" y="957263"/>
            <a:ext cx="8895290" cy="4943476"/>
          </a:xfrm>
        </p:spPr>
        <p:txBody>
          <a:bodyPr>
            <a:normAutofit fontScale="70000" lnSpcReduction="20000"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метод, помогающий свободно и открыто думать по поводу какой-либо темы. Это нелинейная форма мышления. Разбивка на кластеры очень проста.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ru-RU" sz="4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доске вывешивается картинка с изображением ключевого слова и предлагается детям назвать слова, относящиеся к данному слову. Этот метод можно использовать как в группе, также индивидуально с каждым ребенком, которому предлагается несколько картинок и найти связь между ними.</a:t>
            </a:r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1959D22-BB0A-452B-AD0F-332ED4010AD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27784" y="4460882"/>
            <a:ext cx="3830630" cy="2225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26299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D83348F-832C-4500-A2BE-B7F72857EE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5" y="571500"/>
            <a:ext cx="9252478" cy="2457450"/>
          </a:xfrm>
        </p:spPr>
        <p:txBody>
          <a:bodyPr>
            <a:noAutofit/>
          </a:bodyPr>
          <a:lstStyle/>
          <a:p>
            <a:pPr algn="just"/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 интерактивных технологий дает возможность обогатить знания и представления детей об окружающем мире, о взаимоотношениях со сверстниками и взрослыми. Побуждает детей к активному взаимодействию в системе социальных отношений.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343FF93-161A-4D11-9E10-0BEAEDCC1F3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A703884-A1C6-408C-9D31-C3667DBD90A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88756" y="2912941"/>
            <a:ext cx="7585247" cy="3693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400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79E0EFC-2CE6-4949-8728-E2CC02E7DB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7791" y="1209822"/>
            <a:ext cx="9087729" cy="4811150"/>
          </a:xfrm>
        </p:spPr>
        <p:txBody>
          <a:bodyPr/>
          <a:lstStyle/>
          <a:p>
            <a:pPr algn="just"/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с образовательным стандартами ДО целью общего образования является подготовка высокоинтеллектуальных и разносторонне развитых личностей, способных к активной социальной адаптации в обществе, началу трудовой деятельности, самообразованию и самосовершенствования. Тенденции современности взывают нас к созданию и внедрению педагогических технологий, обеспечивающих развитие личности и активности каждого дошкольника. </a:t>
            </a:r>
          </a:p>
        </p:txBody>
      </p:sp>
    </p:spTree>
    <p:extLst>
      <p:ext uri="{BB962C8B-B14F-4D97-AF65-F5344CB8AC3E}">
        <p14:creationId xmlns:p14="http://schemas.microsoft.com/office/powerpoint/2010/main" val="25210129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EEAA2C8-E0B9-4CC6-8689-A7FC9427BB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200" y="773723"/>
            <a:ext cx="8515643" cy="4178105"/>
          </a:xfrm>
        </p:spPr>
        <p:txBody>
          <a:bodyPr>
            <a:noAutofit/>
          </a:bodyPr>
          <a:lstStyle/>
          <a:p>
            <a:pPr algn="just"/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Интерактивные технологии – это новая и интересная для дошкольников форма, благодаря которой можно решать задачи речевого, экологического, математического и эстетического развития; развивать память, воображение, логическое и абстрактное мышление; совершенствовать навыки ориентации в пространстве и творческие способности.</a:t>
            </a:r>
            <a:b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Интерактивность означает способность взаимодействовать или находиться в режиме беседы, диалога с чем-либо (например, компьютером) или кем-либо (человеком). </a:t>
            </a:r>
          </a:p>
        </p:txBody>
      </p:sp>
    </p:spTree>
    <p:extLst>
      <p:ext uri="{BB962C8B-B14F-4D97-AF65-F5344CB8AC3E}">
        <p14:creationId xmlns:p14="http://schemas.microsoft.com/office/powerpoint/2010/main" val="16705744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40B455-5A4B-4708-9C2E-5D7AF7563F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199" y="1280159"/>
            <a:ext cx="8670389" cy="2954215"/>
          </a:xfrm>
        </p:spPr>
        <p:txBody>
          <a:bodyPr/>
          <a:lstStyle/>
          <a:p>
            <a:pPr algn="just"/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Первой и самой важной задачей воспитателя в ходе реализации интерактивного обучения является создание условий для реализации инициативы дошкольников, помогать им в работе и быть источником информации для них.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2918C9E-0C63-4A8B-9CE2-E2EA6DF65FE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33933" y="3429000"/>
            <a:ext cx="4970584" cy="32706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684697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3D88EF-58E2-48FB-ADB2-B92F0A4A02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365760"/>
            <a:ext cx="8607571" cy="1266092"/>
          </a:xfrm>
        </p:spPr>
        <p:txBody>
          <a:bodyPr/>
          <a:lstStyle/>
          <a:p>
            <a:pPr algn="ctr"/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интерактивного обучения в образовательном процессе ДОО призваны: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6F88A85-AC2A-47C2-8F18-E4E35AE72E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1871003"/>
            <a:ext cx="9381294" cy="4218649"/>
          </a:xfrm>
        </p:spPr>
        <p:txBody>
          <a:bodyPr>
            <a:normAutofit fontScale="77500" lnSpcReduction="20000"/>
          </a:bodyPr>
          <a:lstStyle/>
          <a:p>
            <a:pPr marL="342900" indent="-342900" algn="just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интегративных качеств;</a:t>
            </a:r>
          </a:p>
          <a:p>
            <a:pPr marL="342900" indent="-342900" algn="just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способствовать всестороннему развитию дошкольников;</a:t>
            </a:r>
          </a:p>
          <a:p>
            <a:pPr marL="342900" indent="-342900" algn="just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овладевать способами взаимодействия с окружающими в соответствии с задачами, которые ставят ФГОС;</a:t>
            </a:r>
          </a:p>
          <a:p>
            <a:pPr marL="342900" indent="-342900" algn="just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умение эффективно строить коммуникацию и осуществлять взаимовыручку;</a:t>
            </a:r>
          </a:p>
          <a:p>
            <a:pPr marL="342900" indent="-342900" algn="just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навыки работы в интерактивных средах, умение творчески моделировать объекты и изменять их свойства для решения определенных задач.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36350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9EE8D5-6DFE-42EB-A633-A88D36939B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2528" y="267287"/>
            <a:ext cx="7650967" cy="918594"/>
          </a:xfrm>
        </p:spPr>
        <p:txBody>
          <a:bodyPr>
            <a:normAutofit/>
          </a:bodyPr>
          <a:lstStyle/>
          <a:p>
            <a:pPr algn="ctr"/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 «Работа в парах»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C9EE74B-0A01-488A-9E15-49E9BE7BA36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7064" y="3429000"/>
            <a:ext cx="5137872" cy="327543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Текст 2">
            <a:extLst>
              <a:ext uri="{FF2B5EF4-FFF2-40B4-BE49-F238E27FC236}">
                <a16:creationId xmlns:a16="http://schemas.microsoft.com/office/drawing/2014/main" id="{E17E0A2E-250A-4B13-8EE9-6DA6FD2613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1800666"/>
            <a:ext cx="9015534" cy="4288986"/>
          </a:xfrm>
        </p:spPr>
        <p:txBody>
          <a:bodyPr>
            <a:normAutofit/>
          </a:bodyPr>
          <a:lstStyle/>
          <a:p>
            <a:pPr algn="just"/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 работы, в ходе которого дети учатся взаимодействовать друг с другом, объединяясь в пары по желанию или по – другому условию. Работая в паре, дети совершенствуют умение договариваться, последовательно, сообща выполнять работу.</a:t>
            </a:r>
          </a:p>
        </p:txBody>
      </p:sp>
    </p:spTree>
    <p:extLst>
      <p:ext uri="{BB962C8B-B14F-4D97-AF65-F5344CB8AC3E}">
        <p14:creationId xmlns:p14="http://schemas.microsoft.com/office/powerpoint/2010/main" val="41293748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2AB900-0005-45FB-94C2-4280D6F585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323558"/>
            <a:ext cx="8044863" cy="860400"/>
          </a:xfrm>
        </p:spPr>
        <p:txBody>
          <a:bodyPr>
            <a:normAutofit/>
          </a:bodyPr>
          <a:lstStyle/>
          <a:p>
            <a:pPr algn="ctr"/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 «Микрофон»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A7DF390-B2FA-43AB-BB8B-BFE71A8364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7336" y="1645920"/>
            <a:ext cx="8438530" cy="3052689"/>
          </a:xfrm>
        </p:spPr>
        <p:txBody>
          <a:bodyPr>
            <a:normAutofit/>
          </a:bodyPr>
          <a:lstStyle/>
          <a:p>
            <a:pPr algn="just">
              <a:lnSpc>
                <a:spcPct val="110000"/>
              </a:lnSpc>
              <a:spcBef>
                <a:spcPts val="0"/>
              </a:spcBef>
            </a:pP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метод, где педагог и дети образуют круг, затем передавая друг другу игрушечный микрофон, высказывают свои мысли по заданной теме</a:t>
            </a:r>
            <a:r>
              <a:rPr lang="ru-RU" dirty="0"/>
              <a:t>.</a:t>
            </a:r>
            <a:br>
              <a:rPr lang="ru-RU" sz="8800" dirty="0"/>
            </a:br>
            <a:br>
              <a:rPr lang="ru-RU" dirty="0"/>
            </a:br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E041502-2D60-4668-88FF-9ED2313E95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3083" y="3429000"/>
            <a:ext cx="3901440" cy="29260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1426342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ECC6DA2-4DA5-4DBA-9048-3D6E2313F1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5" y="464235"/>
            <a:ext cx="8596668" cy="1005917"/>
          </a:xfrm>
        </p:spPr>
        <p:txBody>
          <a:bodyPr>
            <a:normAutofit/>
          </a:bodyPr>
          <a:lstStyle/>
          <a:p>
            <a:pPr algn="ctr"/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 «Предвидение»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8D5EDD1-68AB-4CEE-BF9F-822C2C89F0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7334" y="2011680"/>
            <a:ext cx="9029373" cy="3376168"/>
          </a:xfrm>
        </p:spPr>
        <p:txBody>
          <a:bodyPr>
            <a:normAutofit/>
          </a:bodyPr>
          <a:lstStyle/>
          <a:p>
            <a:pPr algn="just">
              <a:spcBef>
                <a:spcPts val="0"/>
              </a:spcBef>
            </a:pP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 работы с детьми, в ходе которого предлагается </a:t>
            </a:r>
            <a:r>
              <a:rPr lang="ru-RU" sz="28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«предсказать»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возможные варианты решения проблемы.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5F42F8D-5B28-458F-907D-2545C3A9CCB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27127" y="3153941"/>
            <a:ext cx="5088299" cy="36757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416719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4BB0BD2-F798-4ECC-BAC4-D2623012CF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414338"/>
            <a:ext cx="7762874" cy="1055814"/>
          </a:xfrm>
        </p:spPr>
        <p:txBody>
          <a:bodyPr>
            <a:normAutofit/>
          </a:bodyPr>
          <a:lstStyle/>
          <a:p>
            <a:pPr algn="ctr"/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 «Синквейн»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7CDB27D-98D7-4B1B-A3EA-50F3BA75DE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7335" y="1600201"/>
            <a:ext cx="8966728" cy="3787648"/>
          </a:xfrm>
        </p:spPr>
        <p:txBody>
          <a:bodyPr>
            <a:noAutofit/>
          </a:bodyPr>
          <a:lstStyle/>
          <a:p>
            <a:pPr algn="just">
              <a:spcBef>
                <a:spcPts val="0"/>
              </a:spcBef>
            </a:pP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переводе означает «стихотворение из пяти строк). Это не простое стихотворение, а стихотворение, написанное по следующим правилам: 1 строчка — одно существительное, выражающее главную тему cинквейна. 2 строчка — два прилагательных, выражающих главную мысль. 3 строчка — три глагола, описывающие действия в рамках темы. 4 строчка — фраза, несущая определенный смысл, при помощи которого нужно выразить своё отношение к теме. 5 строчка — заключение в форме существительного (ассоциация с первым словом).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8791849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71</TotalTime>
  <Words>589</Words>
  <Application>Microsoft Office PowerPoint</Application>
  <PresentationFormat>Широкоэкранный</PresentationFormat>
  <Paragraphs>31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Times New Roman</vt:lpstr>
      <vt:lpstr>Trebuchet MS</vt:lpstr>
      <vt:lpstr>Wingdings 3</vt:lpstr>
      <vt:lpstr>Аспект</vt:lpstr>
      <vt:lpstr>Технологии интерактивного обучения -эффективная модель построения воспитывающей среды.</vt:lpstr>
      <vt:lpstr>В соответствии с образовательным стандартами ДО целью общего образования является подготовка высокоинтеллектуальных и разносторонне развитых личностей, способных к активной социальной адаптации в обществе, началу трудовой деятельности, самообразованию и самосовершенствования. Тенденции современности взывают нас к созданию и внедрению педагогических технологий, обеспечивающих развитие личности и активности каждого дошкольника. </vt:lpstr>
      <vt:lpstr>Интерактивные технологии – это новая и интересная для дошкольников форма, благодаря которой можно решать задачи речевого, экологического, математического и эстетического развития; развивать память, воображение, логическое и абстрактное мышление; совершенствовать навыки ориентации в пространстве и творческие способности.  Интерактивность означает способность взаимодействовать или находиться в режиме беседы, диалога с чем-либо (например, компьютером) или кем-либо (человеком). </vt:lpstr>
      <vt:lpstr>Первой и самой важной задачей воспитателя в ходе реализации интерактивного обучения является создание условий для реализации инициативы дошкольников, помогать им в работе и быть источником информации для них.</vt:lpstr>
      <vt:lpstr>Методы интерактивного обучения в образовательном процессе ДОО призваны:</vt:lpstr>
      <vt:lpstr>Метод «Работа в парах»</vt:lpstr>
      <vt:lpstr>Метод «Микрофон»</vt:lpstr>
      <vt:lpstr>Метод «Предвидение»</vt:lpstr>
      <vt:lpstr>Метод «Синквейн»</vt:lpstr>
      <vt:lpstr>Метод «Дискуссия» </vt:lpstr>
      <vt:lpstr>Метод «Хоровод»</vt:lpstr>
      <vt:lpstr>Метод «Дерево решений» </vt:lpstr>
      <vt:lpstr>Метод «Кластер»</vt:lpstr>
      <vt:lpstr>Использование интерактивных технологий дает возможность обогатить знания и представления детей об окружающем мире, о взаимоотношениях со сверстниками и взрослыми. Побуждает детей к активному взаимодействию в системе социальных отношений.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Технологии интерактивного обучения -эффективная модель построения воспитывающей среды.</dc:title>
  <dc:creator>Пользователь</dc:creator>
  <cp:lastModifiedBy>Пользователь</cp:lastModifiedBy>
  <cp:revision>8</cp:revision>
  <dcterms:created xsi:type="dcterms:W3CDTF">2022-09-17T13:49:20Z</dcterms:created>
  <dcterms:modified xsi:type="dcterms:W3CDTF">2022-10-28T09:03:39Z</dcterms:modified>
</cp:coreProperties>
</file>