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F702EE-7CFF-4EB0-B8B5-E6519E13BF2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F220B4-BDE1-4050-82A3-B2E62C0B0D23}">
      <dgm:prSet custT="1"/>
      <dgm:spPr/>
      <dgm:t>
        <a:bodyPr/>
        <a:lstStyle/>
        <a:p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 компонента эмоционального интеллекта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b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ru-RU" sz="1100" dirty="0"/>
          </a:br>
          <a:br>
            <a:rPr lang="ru-RU" sz="1100" dirty="0"/>
          </a:br>
          <a:endParaRPr lang="ru-RU" sz="1100" dirty="0"/>
        </a:p>
      </dgm:t>
    </dgm:pt>
    <dgm:pt modelId="{A8C48192-ACF8-418C-8586-26A2ED19ECE0}" type="parTrans" cxnId="{2FD538D8-6A9D-4060-8B03-7C90139CF789}">
      <dgm:prSet/>
      <dgm:spPr/>
      <dgm:t>
        <a:bodyPr/>
        <a:lstStyle/>
        <a:p>
          <a:endParaRPr lang="ru-RU"/>
        </a:p>
      </dgm:t>
    </dgm:pt>
    <dgm:pt modelId="{DAD4F525-83D1-495A-92C6-595AB86543B5}" type="sibTrans" cxnId="{2FD538D8-6A9D-4060-8B03-7C90139CF789}">
      <dgm:prSet/>
      <dgm:spPr/>
      <dgm:t>
        <a:bodyPr/>
        <a:lstStyle/>
        <a:p>
          <a:endParaRPr lang="ru-RU"/>
        </a:p>
      </dgm:t>
    </dgm:pt>
    <dgm:pt modelId="{B6FC910C-4076-484D-AE33-13B10BAD6F6A}">
      <dgm:prSet custT="1"/>
      <dgm:spPr/>
      <dgm:t>
        <a:bodyPr/>
        <a:lstStyle/>
        <a:p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понимание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2C443C-19A5-4F06-879B-A7FA6B0889F2}" type="parTrans" cxnId="{5B04EE5E-2A74-4B05-B128-2815F49C2B50}">
      <dgm:prSet/>
      <dgm:spPr/>
      <dgm:t>
        <a:bodyPr/>
        <a:lstStyle/>
        <a:p>
          <a:endParaRPr lang="ru-RU"/>
        </a:p>
      </dgm:t>
    </dgm:pt>
    <dgm:pt modelId="{CBE53254-2E49-4D48-AD9A-7BFA9160AB8A}" type="sibTrans" cxnId="{5B04EE5E-2A74-4B05-B128-2815F49C2B50}">
      <dgm:prSet/>
      <dgm:spPr/>
      <dgm:t>
        <a:bodyPr/>
        <a:lstStyle/>
        <a:p>
          <a:endParaRPr lang="ru-RU"/>
        </a:p>
      </dgm:t>
    </dgm:pt>
    <dgm:pt modelId="{69CD6E5C-3696-41E9-AB99-D954EBFB6A32}">
      <dgm:prSet custT="1"/>
      <dgm:spPr/>
      <dgm:t>
        <a:bodyPr/>
        <a:lstStyle/>
        <a:p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управление</a:t>
          </a: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069B04-EFCA-42FF-912C-32B41176E9C1}" type="parTrans" cxnId="{E814F78E-734C-4C89-BE61-AF43880D3B38}">
      <dgm:prSet/>
      <dgm:spPr/>
      <dgm:t>
        <a:bodyPr/>
        <a:lstStyle/>
        <a:p>
          <a:endParaRPr lang="ru-RU"/>
        </a:p>
      </dgm:t>
    </dgm:pt>
    <dgm:pt modelId="{91AD1ABC-7120-4D93-8F95-CFA5268CB88A}" type="sibTrans" cxnId="{E814F78E-734C-4C89-BE61-AF43880D3B38}">
      <dgm:prSet/>
      <dgm:spPr/>
      <dgm:t>
        <a:bodyPr/>
        <a:lstStyle/>
        <a:p>
          <a:endParaRPr lang="ru-RU"/>
        </a:p>
      </dgm:t>
    </dgm:pt>
    <dgm:pt modelId="{51A60D3C-BE67-4F76-BCA5-0BAEA3D847ED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восприятие</a:t>
          </a: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0D26E9-66DA-4D0C-BDD4-61EF1E29CAE9}" type="parTrans" cxnId="{7990763F-73D9-413F-A263-1869E687AB1A}">
      <dgm:prSet/>
      <dgm:spPr/>
      <dgm:t>
        <a:bodyPr/>
        <a:lstStyle/>
        <a:p>
          <a:endParaRPr lang="ru-RU"/>
        </a:p>
      </dgm:t>
    </dgm:pt>
    <dgm:pt modelId="{EEFCF1DB-FF52-4342-9FD9-106FE0127308}" type="sibTrans" cxnId="{7990763F-73D9-413F-A263-1869E687AB1A}">
      <dgm:prSet/>
      <dgm:spPr/>
      <dgm:t>
        <a:bodyPr/>
        <a:lstStyle/>
        <a:p>
          <a:endParaRPr lang="ru-RU"/>
        </a:p>
      </dgm:t>
    </dgm:pt>
    <dgm:pt modelId="{98B45E8C-3E25-49FF-A450-73610DC4FC53}">
      <dgm:prSet custT="1"/>
      <dgm:spPr/>
      <dgm:t>
        <a:bodyPr/>
        <a:lstStyle/>
        <a:p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стимулирование мышления 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D55EC5-66B2-4873-B184-288825607449}" type="sibTrans" cxnId="{A422C27D-7EED-44F5-9F05-BAB9B32D0A5F}">
      <dgm:prSet/>
      <dgm:spPr/>
      <dgm:t>
        <a:bodyPr/>
        <a:lstStyle/>
        <a:p>
          <a:endParaRPr lang="ru-RU"/>
        </a:p>
      </dgm:t>
    </dgm:pt>
    <dgm:pt modelId="{BA763291-4DEA-40D8-B217-D8E67EE1CE89}" type="parTrans" cxnId="{A422C27D-7EED-44F5-9F05-BAB9B32D0A5F}">
      <dgm:prSet/>
      <dgm:spPr/>
      <dgm:t>
        <a:bodyPr/>
        <a:lstStyle/>
        <a:p>
          <a:endParaRPr lang="ru-RU"/>
        </a:p>
      </dgm:t>
    </dgm:pt>
    <dgm:pt modelId="{BA671AEB-BC85-4DA0-B643-31D455F14B8D}" type="pres">
      <dgm:prSet presAssocID="{4DF702EE-7CFF-4EB0-B8B5-E6519E13BF2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BD7B414-D2C5-4658-A2EC-122149A07F4B}" type="pres">
      <dgm:prSet presAssocID="{D2F220B4-BDE1-4050-82A3-B2E62C0B0D23}" presName="hierRoot1" presStyleCnt="0">
        <dgm:presLayoutVars>
          <dgm:hierBranch val="init"/>
        </dgm:presLayoutVars>
      </dgm:prSet>
      <dgm:spPr/>
    </dgm:pt>
    <dgm:pt modelId="{CF489297-39D4-4BE4-85F5-6D0CCF24EA18}" type="pres">
      <dgm:prSet presAssocID="{D2F220B4-BDE1-4050-82A3-B2E62C0B0D23}" presName="rootComposite1" presStyleCnt="0"/>
      <dgm:spPr/>
    </dgm:pt>
    <dgm:pt modelId="{5E48AAD2-D3CE-4683-A6B9-56B4E3B98FC1}" type="pres">
      <dgm:prSet presAssocID="{D2F220B4-BDE1-4050-82A3-B2E62C0B0D23}" presName="rootText1" presStyleLbl="node0" presStyleIdx="0" presStyleCnt="5" custScaleX="276327" custScaleY="236638" custLinFactX="200000" custLinFactY="-100000" custLinFactNeighborX="229606" custLinFactNeighborY="-181499">
        <dgm:presLayoutVars>
          <dgm:chPref val="3"/>
        </dgm:presLayoutVars>
      </dgm:prSet>
      <dgm:spPr/>
    </dgm:pt>
    <dgm:pt modelId="{15F3F688-6D9C-4DDF-BB2C-536B8BC599CD}" type="pres">
      <dgm:prSet presAssocID="{D2F220B4-BDE1-4050-82A3-B2E62C0B0D23}" presName="rootConnector1" presStyleLbl="node1" presStyleIdx="0" presStyleCnt="0"/>
      <dgm:spPr/>
    </dgm:pt>
    <dgm:pt modelId="{9065A805-1BA0-4F91-B540-6AB0CE958484}" type="pres">
      <dgm:prSet presAssocID="{D2F220B4-BDE1-4050-82A3-B2E62C0B0D23}" presName="hierChild2" presStyleCnt="0"/>
      <dgm:spPr/>
    </dgm:pt>
    <dgm:pt modelId="{FAA6D2DE-C768-45B9-90AA-C7D05905E239}" type="pres">
      <dgm:prSet presAssocID="{D2F220B4-BDE1-4050-82A3-B2E62C0B0D23}" presName="hierChild3" presStyleCnt="0"/>
      <dgm:spPr/>
    </dgm:pt>
    <dgm:pt modelId="{E80D9839-3435-413B-85F5-F3654E595B71}" type="pres">
      <dgm:prSet presAssocID="{B6FC910C-4076-484D-AE33-13B10BAD6F6A}" presName="hierRoot1" presStyleCnt="0">
        <dgm:presLayoutVars>
          <dgm:hierBranch val="init"/>
        </dgm:presLayoutVars>
      </dgm:prSet>
      <dgm:spPr/>
    </dgm:pt>
    <dgm:pt modelId="{AA429EF5-F98B-4F4F-B443-EDB6EF553641}" type="pres">
      <dgm:prSet presAssocID="{B6FC910C-4076-484D-AE33-13B10BAD6F6A}" presName="rootComposite1" presStyleCnt="0"/>
      <dgm:spPr/>
    </dgm:pt>
    <dgm:pt modelId="{1793D100-EA2F-4B20-BF79-F10CFA74805F}" type="pres">
      <dgm:prSet presAssocID="{B6FC910C-4076-484D-AE33-13B10BAD6F6A}" presName="rootText1" presStyleLbl="node0" presStyleIdx="1" presStyleCnt="5" custScaleX="201420" custScaleY="402839" custLinFactX="-76144" custLinFactNeighborX="-100000" custLinFactNeighborY="11789">
        <dgm:presLayoutVars>
          <dgm:chPref val="3"/>
        </dgm:presLayoutVars>
      </dgm:prSet>
      <dgm:spPr/>
    </dgm:pt>
    <dgm:pt modelId="{8C659544-A57E-4754-8FE9-E586416B5CA7}" type="pres">
      <dgm:prSet presAssocID="{B6FC910C-4076-484D-AE33-13B10BAD6F6A}" presName="rootConnector1" presStyleLbl="node1" presStyleIdx="0" presStyleCnt="0"/>
      <dgm:spPr/>
    </dgm:pt>
    <dgm:pt modelId="{A920A612-56CD-4548-B1E0-774884FCFE1C}" type="pres">
      <dgm:prSet presAssocID="{B6FC910C-4076-484D-AE33-13B10BAD6F6A}" presName="hierChild2" presStyleCnt="0"/>
      <dgm:spPr/>
    </dgm:pt>
    <dgm:pt modelId="{7EEC396E-03A5-4CCD-9B15-0E95653A569B}" type="pres">
      <dgm:prSet presAssocID="{B6FC910C-4076-484D-AE33-13B10BAD6F6A}" presName="hierChild3" presStyleCnt="0"/>
      <dgm:spPr/>
    </dgm:pt>
    <dgm:pt modelId="{44C43715-1F65-403F-8EEA-3F1DB23179F8}" type="pres">
      <dgm:prSet presAssocID="{69CD6E5C-3696-41E9-AB99-D954EBFB6A32}" presName="hierRoot1" presStyleCnt="0">
        <dgm:presLayoutVars>
          <dgm:hierBranch val="init"/>
        </dgm:presLayoutVars>
      </dgm:prSet>
      <dgm:spPr/>
    </dgm:pt>
    <dgm:pt modelId="{5BBD3495-BF3A-49B5-A104-B9ED95A69ABA}" type="pres">
      <dgm:prSet presAssocID="{69CD6E5C-3696-41E9-AB99-D954EBFB6A32}" presName="rootComposite1" presStyleCnt="0"/>
      <dgm:spPr/>
    </dgm:pt>
    <dgm:pt modelId="{4EE648E5-88EE-4277-840E-7ED3F1941398}" type="pres">
      <dgm:prSet presAssocID="{69CD6E5C-3696-41E9-AB99-D954EBFB6A32}" presName="rootText1" presStyleLbl="node0" presStyleIdx="2" presStyleCnt="5" custScaleX="201522" custScaleY="403044" custLinFactX="-35444" custLinFactNeighborX="-100000" custLinFactNeighborY="18982">
        <dgm:presLayoutVars>
          <dgm:chPref val="3"/>
        </dgm:presLayoutVars>
      </dgm:prSet>
      <dgm:spPr/>
    </dgm:pt>
    <dgm:pt modelId="{B7875CFE-5EBB-4BF6-8DF8-B27F678A4C4E}" type="pres">
      <dgm:prSet presAssocID="{69CD6E5C-3696-41E9-AB99-D954EBFB6A32}" presName="rootConnector1" presStyleLbl="node1" presStyleIdx="0" presStyleCnt="0"/>
      <dgm:spPr/>
    </dgm:pt>
    <dgm:pt modelId="{E5CB24F7-FFBC-4AF6-94E1-118D822EDD3A}" type="pres">
      <dgm:prSet presAssocID="{69CD6E5C-3696-41E9-AB99-D954EBFB6A32}" presName="hierChild2" presStyleCnt="0"/>
      <dgm:spPr/>
    </dgm:pt>
    <dgm:pt modelId="{CB667391-4560-4AA3-81E9-26E582D1EBBB}" type="pres">
      <dgm:prSet presAssocID="{69CD6E5C-3696-41E9-AB99-D954EBFB6A32}" presName="hierChild3" presStyleCnt="0"/>
      <dgm:spPr/>
    </dgm:pt>
    <dgm:pt modelId="{69A8485D-7158-4BA4-B63E-341F88E42A09}" type="pres">
      <dgm:prSet presAssocID="{51A60D3C-BE67-4F76-BCA5-0BAEA3D847ED}" presName="hierRoot1" presStyleCnt="0">
        <dgm:presLayoutVars>
          <dgm:hierBranch val="init"/>
        </dgm:presLayoutVars>
      </dgm:prSet>
      <dgm:spPr/>
    </dgm:pt>
    <dgm:pt modelId="{DBD57ED0-9142-40E8-BFBB-96D31E89CC3F}" type="pres">
      <dgm:prSet presAssocID="{51A60D3C-BE67-4F76-BCA5-0BAEA3D847ED}" presName="rootComposite1" presStyleCnt="0"/>
      <dgm:spPr/>
    </dgm:pt>
    <dgm:pt modelId="{8C07B2B8-1A9D-4FA4-8437-0609E6331E2C}" type="pres">
      <dgm:prSet presAssocID="{51A60D3C-BE67-4F76-BCA5-0BAEA3D847ED}" presName="rootText1" presStyleLbl="node0" presStyleIdx="3" presStyleCnt="5" custScaleX="201185" custScaleY="402369" custLinFactNeighborX="-85185" custLinFactNeighborY="13327">
        <dgm:presLayoutVars>
          <dgm:chPref val="3"/>
        </dgm:presLayoutVars>
      </dgm:prSet>
      <dgm:spPr/>
    </dgm:pt>
    <dgm:pt modelId="{08AB08A5-CE18-4F13-9427-394A91FDD36B}" type="pres">
      <dgm:prSet presAssocID="{51A60D3C-BE67-4F76-BCA5-0BAEA3D847ED}" presName="rootConnector1" presStyleLbl="node1" presStyleIdx="0" presStyleCnt="0"/>
      <dgm:spPr/>
    </dgm:pt>
    <dgm:pt modelId="{268980DE-C37C-4C7F-83AF-EA17901BEBB3}" type="pres">
      <dgm:prSet presAssocID="{51A60D3C-BE67-4F76-BCA5-0BAEA3D847ED}" presName="hierChild2" presStyleCnt="0"/>
      <dgm:spPr/>
    </dgm:pt>
    <dgm:pt modelId="{63C77555-1165-44C9-8904-72F22FB78662}" type="pres">
      <dgm:prSet presAssocID="{51A60D3C-BE67-4F76-BCA5-0BAEA3D847ED}" presName="hierChild3" presStyleCnt="0"/>
      <dgm:spPr/>
    </dgm:pt>
    <dgm:pt modelId="{76E8F8E9-90E4-48D7-8C3A-CD4CC3BFE625}" type="pres">
      <dgm:prSet presAssocID="{98B45E8C-3E25-49FF-A450-73610DC4FC53}" presName="hierRoot1" presStyleCnt="0">
        <dgm:presLayoutVars>
          <dgm:hierBranch val="init"/>
        </dgm:presLayoutVars>
      </dgm:prSet>
      <dgm:spPr/>
    </dgm:pt>
    <dgm:pt modelId="{9E2EAD85-4124-4758-B950-EF211FB531CC}" type="pres">
      <dgm:prSet presAssocID="{98B45E8C-3E25-49FF-A450-73610DC4FC53}" presName="rootComposite1" presStyleCnt="0"/>
      <dgm:spPr/>
    </dgm:pt>
    <dgm:pt modelId="{B2701B1D-50BD-439D-A4C4-01421E4A1E00}" type="pres">
      <dgm:prSet presAssocID="{98B45E8C-3E25-49FF-A450-73610DC4FC53}" presName="rootText1" presStyleLbl="node0" presStyleIdx="4" presStyleCnt="5" custScaleX="200179" custScaleY="400357" custLinFactNeighborX="-19396" custLinFactNeighborY="18115">
        <dgm:presLayoutVars>
          <dgm:chPref val="3"/>
        </dgm:presLayoutVars>
      </dgm:prSet>
      <dgm:spPr/>
    </dgm:pt>
    <dgm:pt modelId="{CAB2D681-72F8-4707-9535-17C6416EC402}" type="pres">
      <dgm:prSet presAssocID="{98B45E8C-3E25-49FF-A450-73610DC4FC53}" presName="rootConnector1" presStyleLbl="node1" presStyleIdx="0" presStyleCnt="0"/>
      <dgm:spPr/>
    </dgm:pt>
    <dgm:pt modelId="{C6AD8B4C-93A2-4CB4-BE90-242D862719DF}" type="pres">
      <dgm:prSet presAssocID="{98B45E8C-3E25-49FF-A450-73610DC4FC53}" presName="hierChild2" presStyleCnt="0"/>
      <dgm:spPr/>
    </dgm:pt>
    <dgm:pt modelId="{7772564A-13F0-40C1-AE61-69DF9DB5767E}" type="pres">
      <dgm:prSet presAssocID="{98B45E8C-3E25-49FF-A450-73610DC4FC53}" presName="hierChild3" presStyleCnt="0"/>
      <dgm:spPr/>
    </dgm:pt>
  </dgm:ptLst>
  <dgm:cxnLst>
    <dgm:cxn modelId="{8EEC3515-19A7-42C2-ADB9-D439AFF26893}" type="presOf" srcId="{B6FC910C-4076-484D-AE33-13B10BAD6F6A}" destId="{8C659544-A57E-4754-8FE9-E586416B5CA7}" srcOrd="1" destOrd="0" presId="urn:microsoft.com/office/officeart/2005/8/layout/orgChart1"/>
    <dgm:cxn modelId="{67BE7330-0451-406F-A648-5752A856C4CB}" type="presOf" srcId="{51A60D3C-BE67-4F76-BCA5-0BAEA3D847ED}" destId="{8C07B2B8-1A9D-4FA4-8437-0609E6331E2C}" srcOrd="0" destOrd="0" presId="urn:microsoft.com/office/officeart/2005/8/layout/orgChart1"/>
    <dgm:cxn modelId="{7990763F-73D9-413F-A263-1869E687AB1A}" srcId="{4DF702EE-7CFF-4EB0-B8B5-E6519E13BF28}" destId="{51A60D3C-BE67-4F76-BCA5-0BAEA3D847ED}" srcOrd="3" destOrd="0" parTransId="{860D26E9-66DA-4D0C-BDD4-61EF1E29CAE9}" sibTransId="{EEFCF1DB-FF52-4342-9FD9-106FE0127308}"/>
    <dgm:cxn modelId="{8A7CDC5E-34F4-4115-965B-FCD56D002954}" type="presOf" srcId="{98B45E8C-3E25-49FF-A450-73610DC4FC53}" destId="{B2701B1D-50BD-439D-A4C4-01421E4A1E00}" srcOrd="0" destOrd="0" presId="urn:microsoft.com/office/officeart/2005/8/layout/orgChart1"/>
    <dgm:cxn modelId="{5B04EE5E-2A74-4B05-B128-2815F49C2B50}" srcId="{4DF702EE-7CFF-4EB0-B8B5-E6519E13BF28}" destId="{B6FC910C-4076-484D-AE33-13B10BAD6F6A}" srcOrd="1" destOrd="0" parTransId="{472C443C-19A5-4F06-879B-A7FA6B0889F2}" sibTransId="{CBE53254-2E49-4D48-AD9A-7BFA9160AB8A}"/>
    <dgm:cxn modelId="{95469948-98E5-47CA-9AD9-1D91E134B338}" type="presOf" srcId="{69CD6E5C-3696-41E9-AB99-D954EBFB6A32}" destId="{4EE648E5-88EE-4277-840E-7ED3F1941398}" srcOrd="0" destOrd="0" presId="urn:microsoft.com/office/officeart/2005/8/layout/orgChart1"/>
    <dgm:cxn modelId="{F6772779-7B12-4C67-AEA8-0BF5B8FA05DE}" type="presOf" srcId="{B6FC910C-4076-484D-AE33-13B10BAD6F6A}" destId="{1793D100-EA2F-4B20-BF79-F10CFA74805F}" srcOrd="0" destOrd="0" presId="urn:microsoft.com/office/officeart/2005/8/layout/orgChart1"/>
    <dgm:cxn modelId="{A422C27D-7EED-44F5-9F05-BAB9B32D0A5F}" srcId="{4DF702EE-7CFF-4EB0-B8B5-E6519E13BF28}" destId="{98B45E8C-3E25-49FF-A450-73610DC4FC53}" srcOrd="4" destOrd="0" parTransId="{BA763291-4DEA-40D8-B217-D8E67EE1CE89}" sibTransId="{69D55EC5-66B2-4873-B184-288825607449}"/>
    <dgm:cxn modelId="{E814F78E-734C-4C89-BE61-AF43880D3B38}" srcId="{4DF702EE-7CFF-4EB0-B8B5-E6519E13BF28}" destId="{69CD6E5C-3696-41E9-AB99-D954EBFB6A32}" srcOrd="2" destOrd="0" parTransId="{3E069B04-EFCA-42FF-912C-32B41176E9C1}" sibTransId="{91AD1ABC-7120-4D93-8F95-CFA5268CB88A}"/>
    <dgm:cxn modelId="{13C0CA98-77EB-4DF9-A2DF-0A9AB3CCCD99}" type="presOf" srcId="{4DF702EE-7CFF-4EB0-B8B5-E6519E13BF28}" destId="{BA671AEB-BC85-4DA0-B643-31D455F14B8D}" srcOrd="0" destOrd="0" presId="urn:microsoft.com/office/officeart/2005/8/layout/orgChart1"/>
    <dgm:cxn modelId="{2DCD19A3-E0D6-4AEA-A4C7-673FA7D7E7E2}" type="presOf" srcId="{98B45E8C-3E25-49FF-A450-73610DC4FC53}" destId="{CAB2D681-72F8-4707-9535-17C6416EC402}" srcOrd="1" destOrd="0" presId="urn:microsoft.com/office/officeart/2005/8/layout/orgChart1"/>
    <dgm:cxn modelId="{1B6111D1-78BA-44A7-AE8B-67F8D38BFCD7}" type="presOf" srcId="{69CD6E5C-3696-41E9-AB99-D954EBFB6A32}" destId="{B7875CFE-5EBB-4BF6-8DF8-B27F678A4C4E}" srcOrd="1" destOrd="0" presId="urn:microsoft.com/office/officeart/2005/8/layout/orgChart1"/>
    <dgm:cxn modelId="{2FD538D8-6A9D-4060-8B03-7C90139CF789}" srcId="{4DF702EE-7CFF-4EB0-B8B5-E6519E13BF28}" destId="{D2F220B4-BDE1-4050-82A3-B2E62C0B0D23}" srcOrd="0" destOrd="0" parTransId="{A8C48192-ACF8-418C-8586-26A2ED19ECE0}" sibTransId="{DAD4F525-83D1-495A-92C6-595AB86543B5}"/>
    <dgm:cxn modelId="{73FBA3D9-0122-4F01-BFB7-08FAADAA407F}" type="presOf" srcId="{D2F220B4-BDE1-4050-82A3-B2E62C0B0D23}" destId="{15F3F688-6D9C-4DDF-BB2C-536B8BC599CD}" srcOrd="1" destOrd="0" presId="urn:microsoft.com/office/officeart/2005/8/layout/orgChart1"/>
    <dgm:cxn modelId="{8966E2DA-656F-435D-9424-CCCEAADE0042}" type="presOf" srcId="{51A60D3C-BE67-4F76-BCA5-0BAEA3D847ED}" destId="{08AB08A5-CE18-4F13-9427-394A91FDD36B}" srcOrd="1" destOrd="0" presId="urn:microsoft.com/office/officeart/2005/8/layout/orgChart1"/>
    <dgm:cxn modelId="{324CD3DB-7DC6-418E-836B-E154FECBA122}" type="presOf" srcId="{D2F220B4-BDE1-4050-82A3-B2E62C0B0D23}" destId="{5E48AAD2-D3CE-4683-A6B9-56B4E3B98FC1}" srcOrd="0" destOrd="0" presId="urn:microsoft.com/office/officeart/2005/8/layout/orgChart1"/>
    <dgm:cxn modelId="{00A4CA85-565A-4A1C-AA59-994257C3E295}" type="presParOf" srcId="{BA671AEB-BC85-4DA0-B643-31D455F14B8D}" destId="{4BD7B414-D2C5-4658-A2EC-122149A07F4B}" srcOrd="0" destOrd="0" presId="urn:microsoft.com/office/officeart/2005/8/layout/orgChart1"/>
    <dgm:cxn modelId="{A2273ABA-B7FB-40F2-B28E-557FAFCD880E}" type="presParOf" srcId="{4BD7B414-D2C5-4658-A2EC-122149A07F4B}" destId="{CF489297-39D4-4BE4-85F5-6D0CCF24EA18}" srcOrd="0" destOrd="0" presId="urn:microsoft.com/office/officeart/2005/8/layout/orgChart1"/>
    <dgm:cxn modelId="{524F7DFC-3241-447B-8743-59ED067C9C57}" type="presParOf" srcId="{CF489297-39D4-4BE4-85F5-6D0CCF24EA18}" destId="{5E48AAD2-D3CE-4683-A6B9-56B4E3B98FC1}" srcOrd="0" destOrd="0" presId="urn:microsoft.com/office/officeart/2005/8/layout/orgChart1"/>
    <dgm:cxn modelId="{FC3A2C71-5D25-4F0F-AA03-20BD3FF00D46}" type="presParOf" srcId="{CF489297-39D4-4BE4-85F5-6D0CCF24EA18}" destId="{15F3F688-6D9C-4DDF-BB2C-536B8BC599CD}" srcOrd="1" destOrd="0" presId="urn:microsoft.com/office/officeart/2005/8/layout/orgChart1"/>
    <dgm:cxn modelId="{7C7F68AF-F31F-4278-988A-28E9DD44C260}" type="presParOf" srcId="{4BD7B414-D2C5-4658-A2EC-122149A07F4B}" destId="{9065A805-1BA0-4F91-B540-6AB0CE958484}" srcOrd="1" destOrd="0" presId="urn:microsoft.com/office/officeart/2005/8/layout/orgChart1"/>
    <dgm:cxn modelId="{F7C936F5-EA07-4A7C-89E1-20B14DBBB4A4}" type="presParOf" srcId="{4BD7B414-D2C5-4658-A2EC-122149A07F4B}" destId="{FAA6D2DE-C768-45B9-90AA-C7D05905E239}" srcOrd="2" destOrd="0" presId="urn:microsoft.com/office/officeart/2005/8/layout/orgChart1"/>
    <dgm:cxn modelId="{A5E1A4ED-B5F5-4778-A9E6-6F6A2459BAAC}" type="presParOf" srcId="{BA671AEB-BC85-4DA0-B643-31D455F14B8D}" destId="{E80D9839-3435-413B-85F5-F3654E595B71}" srcOrd="1" destOrd="0" presId="urn:microsoft.com/office/officeart/2005/8/layout/orgChart1"/>
    <dgm:cxn modelId="{B5D225FE-31D5-4413-B13F-847A6321F49E}" type="presParOf" srcId="{E80D9839-3435-413B-85F5-F3654E595B71}" destId="{AA429EF5-F98B-4F4F-B443-EDB6EF553641}" srcOrd="0" destOrd="0" presId="urn:microsoft.com/office/officeart/2005/8/layout/orgChart1"/>
    <dgm:cxn modelId="{73C23F7A-29D0-4F3E-B65C-609A73D67974}" type="presParOf" srcId="{AA429EF5-F98B-4F4F-B443-EDB6EF553641}" destId="{1793D100-EA2F-4B20-BF79-F10CFA74805F}" srcOrd="0" destOrd="0" presId="urn:microsoft.com/office/officeart/2005/8/layout/orgChart1"/>
    <dgm:cxn modelId="{50ACE1E1-01C4-4E2F-8938-A742818AE1D2}" type="presParOf" srcId="{AA429EF5-F98B-4F4F-B443-EDB6EF553641}" destId="{8C659544-A57E-4754-8FE9-E586416B5CA7}" srcOrd="1" destOrd="0" presId="urn:microsoft.com/office/officeart/2005/8/layout/orgChart1"/>
    <dgm:cxn modelId="{EF5C73A1-6F65-480B-A255-560849089F5B}" type="presParOf" srcId="{E80D9839-3435-413B-85F5-F3654E595B71}" destId="{A920A612-56CD-4548-B1E0-774884FCFE1C}" srcOrd="1" destOrd="0" presId="urn:microsoft.com/office/officeart/2005/8/layout/orgChart1"/>
    <dgm:cxn modelId="{4E209216-C9B5-4300-AF55-6FFA80CC6368}" type="presParOf" srcId="{E80D9839-3435-413B-85F5-F3654E595B71}" destId="{7EEC396E-03A5-4CCD-9B15-0E95653A569B}" srcOrd="2" destOrd="0" presId="urn:microsoft.com/office/officeart/2005/8/layout/orgChart1"/>
    <dgm:cxn modelId="{A9D441F5-95A3-4FC5-A60B-283C8EC6F687}" type="presParOf" srcId="{BA671AEB-BC85-4DA0-B643-31D455F14B8D}" destId="{44C43715-1F65-403F-8EEA-3F1DB23179F8}" srcOrd="2" destOrd="0" presId="urn:microsoft.com/office/officeart/2005/8/layout/orgChart1"/>
    <dgm:cxn modelId="{AD8AD699-F008-4A20-9EE2-9DE651873D9C}" type="presParOf" srcId="{44C43715-1F65-403F-8EEA-3F1DB23179F8}" destId="{5BBD3495-BF3A-49B5-A104-B9ED95A69ABA}" srcOrd="0" destOrd="0" presId="urn:microsoft.com/office/officeart/2005/8/layout/orgChart1"/>
    <dgm:cxn modelId="{6370D909-04CF-4C41-A8C4-A800559DF3D6}" type="presParOf" srcId="{5BBD3495-BF3A-49B5-A104-B9ED95A69ABA}" destId="{4EE648E5-88EE-4277-840E-7ED3F1941398}" srcOrd="0" destOrd="0" presId="urn:microsoft.com/office/officeart/2005/8/layout/orgChart1"/>
    <dgm:cxn modelId="{47D5DA3D-C5B2-4F40-BC73-5D67C8E55484}" type="presParOf" srcId="{5BBD3495-BF3A-49B5-A104-B9ED95A69ABA}" destId="{B7875CFE-5EBB-4BF6-8DF8-B27F678A4C4E}" srcOrd="1" destOrd="0" presId="urn:microsoft.com/office/officeart/2005/8/layout/orgChart1"/>
    <dgm:cxn modelId="{40E74510-8DAF-4CD0-BDE5-2DEA0C453992}" type="presParOf" srcId="{44C43715-1F65-403F-8EEA-3F1DB23179F8}" destId="{E5CB24F7-FFBC-4AF6-94E1-118D822EDD3A}" srcOrd="1" destOrd="0" presId="urn:microsoft.com/office/officeart/2005/8/layout/orgChart1"/>
    <dgm:cxn modelId="{82982B25-2BED-4561-824E-253CF03361F3}" type="presParOf" srcId="{44C43715-1F65-403F-8EEA-3F1DB23179F8}" destId="{CB667391-4560-4AA3-81E9-26E582D1EBBB}" srcOrd="2" destOrd="0" presId="urn:microsoft.com/office/officeart/2005/8/layout/orgChart1"/>
    <dgm:cxn modelId="{117DBCA0-9348-4BCC-BA00-7B3D6425FC28}" type="presParOf" srcId="{BA671AEB-BC85-4DA0-B643-31D455F14B8D}" destId="{69A8485D-7158-4BA4-B63E-341F88E42A09}" srcOrd="3" destOrd="0" presId="urn:microsoft.com/office/officeart/2005/8/layout/orgChart1"/>
    <dgm:cxn modelId="{1CCEFC06-290C-449C-8E43-72E94AF9E016}" type="presParOf" srcId="{69A8485D-7158-4BA4-B63E-341F88E42A09}" destId="{DBD57ED0-9142-40E8-BFBB-96D31E89CC3F}" srcOrd="0" destOrd="0" presId="urn:microsoft.com/office/officeart/2005/8/layout/orgChart1"/>
    <dgm:cxn modelId="{542B0990-7696-4AA9-8DD2-B558FB38A43A}" type="presParOf" srcId="{DBD57ED0-9142-40E8-BFBB-96D31E89CC3F}" destId="{8C07B2B8-1A9D-4FA4-8437-0609E6331E2C}" srcOrd="0" destOrd="0" presId="urn:microsoft.com/office/officeart/2005/8/layout/orgChart1"/>
    <dgm:cxn modelId="{888A091B-5AA1-4A8A-8A61-38BB928FBEDF}" type="presParOf" srcId="{DBD57ED0-9142-40E8-BFBB-96D31E89CC3F}" destId="{08AB08A5-CE18-4F13-9427-394A91FDD36B}" srcOrd="1" destOrd="0" presId="urn:microsoft.com/office/officeart/2005/8/layout/orgChart1"/>
    <dgm:cxn modelId="{1ADFA1C5-54B9-48D3-9A6F-3B4C70779B87}" type="presParOf" srcId="{69A8485D-7158-4BA4-B63E-341F88E42A09}" destId="{268980DE-C37C-4C7F-83AF-EA17901BEBB3}" srcOrd="1" destOrd="0" presId="urn:microsoft.com/office/officeart/2005/8/layout/orgChart1"/>
    <dgm:cxn modelId="{A11F58EE-76E1-4D9F-9FF6-001D215D142D}" type="presParOf" srcId="{69A8485D-7158-4BA4-B63E-341F88E42A09}" destId="{63C77555-1165-44C9-8904-72F22FB78662}" srcOrd="2" destOrd="0" presId="urn:microsoft.com/office/officeart/2005/8/layout/orgChart1"/>
    <dgm:cxn modelId="{EB61A11D-6C4A-4F7E-A317-0D696EAA17C3}" type="presParOf" srcId="{BA671AEB-BC85-4DA0-B643-31D455F14B8D}" destId="{76E8F8E9-90E4-48D7-8C3A-CD4CC3BFE625}" srcOrd="4" destOrd="0" presId="urn:microsoft.com/office/officeart/2005/8/layout/orgChart1"/>
    <dgm:cxn modelId="{4CF01C6F-964E-4A87-9EB1-6748370E5323}" type="presParOf" srcId="{76E8F8E9-90E4-48D7-8C3A-CD4CC3BFE625}" destId="{9E2EAD85-4124-4758-B950-EF211FB531CC}" srcOrd="0" destOrd="0" presId="urn:microsoft.com/office/officeart/2005/8/layout/orgChart1"/>
    <dgm:cxn modelId="{3A53AAE9-D2A0-4FFF-A27C-70F6C934EDCB}" type="presParOf" srcId="{9E2EAD85-4124-4758-B950-EF211FB531CC}" destId="{B2701B1D-50BD-439D-A4C4-01421E4A1E00}" srcOrd="0" destOrd="0" presId="urn:microsoft.com/office/officeart/2005/8/layout/orgChart1"/>
    <dgm:cxn modelId="{BE6A75E2-4A95-417C-AAF9-8D4E95DFD7DD}" type="presParOf" srcId="{9E2EAD85-4124-4758-B950-EF211FB531CC}" destId="{CAB2D681-72F8-4707-9535-17C6416EC402}" srcOrd="1" destOrd="0" presId="urn:microsoft.com/office/officeart/2005/8/layout/orgChart1"/>
    <dgm:cxn modelId="{8A95A0B6-7D7D-4D74-9109-544E6DB0747C}" type="presParOf" srcId="{76E8F8E9-90E4-48D7-8C3A-CD4CC3BFE625}" destId="{C6AD8B4C-93A2-4CB4-BE90-242D862719DF}" srcOrd="1" destOrd="0" presId="urn:microsoft.com/office/officeart/2005/8/layout/orgChart1"/>
    <dgm:cxn modelId="{0FE5E5C6-844D-4AAE-83E0-D99EB731646C}" type="presParOf" srcId="{76E8F8E9-90E4-48D7-8C3A-CD4CC3BFE625}" destId="{7772564A-13F0-40C1-AE61-69DF9DB5767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CB6537-7681-4F46-8ECF-B7308FDECA6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764632-729B-443B-9CB9-3B7B77A841A9}">
      <dgm:prSet custT="1"/>
      <dgm:spPr/>
      <dgm:t>
        <a:bodyPr/>
        <a:lstStyle/>
        <a:p>
          <a:br>
            <a:rPr lang="ru-RU" sz="1100" dirty="0"/>
          </a:br>
          <a:r>
            <a:rPr lang="ru-RU" sz="2000" dirty="0"/>
            <a:t>повысит коммуникативные навыки ребенка; </a:t>
          </a:r>
          <a:br>
            <a:rPr lang="ru-RU" sz="2000" dirty="0"/>
          </a:br>
          <a:r>
            <a:rPr lang="ru-RU" sz="2000" dirty="0"/>
            <a:t> </a:t>
          </a:r>
        </a:p>
      </dgm:t>
    </dgm:pt>
    <dgm:pt modelId="{F8E93775-9B23-4909-83D0-0205C8488FF2}" type="parTrans" cxnId="{0CE85F33-EB26-4BBA-BA2F-A8BEC58D4C30}">
      <dgm:prSet/>
      <dgm:spPr/>
      <dgm:t>
        <a:bodyPr/>
        <a:lstStyle/>
        <a:p>
          <a:endParaRPr lang="ru-RU"/>
        </a:p>
      </dgm:t>
    </dgm:pt>
    <dgm:pt modelId="{935F5713-3845-4723-A6C9-B1DBF4C33582}" type="sibTrans" cxnId="{0CE85F33-EB26-4BBA-BA2F-A8BEC58D4C30}">
      <dgm:prSet/>
      <dgm:spPr/>
      <dgm:t>
        <a:bodyPr/>
        <a:lstStyle/>
        <a:p>
          <a:endParaRPr lang="ru-RU"/>
        </a:p>
      </dgm:t>
    </dgm:pt>
    <dgm:pt modelId="{FA4A939B-2216-4EA3-871F-9C4355521519}">
      <dgm:prSet custT="1"/>
      <dgm:spPr/>
      <dgm:t>
        <a:bodyPr/>
        <a:lstStyle/>
        <a:p>
          <a:pPr algn="ctr"/>
          <a:endParaRPr lang="ru-RU" sz="2000" dirty="0"/>
        </a:p>
        <a:p>
          <a:pPr algn="ctr"/>
          <a:r>
            <a:rPr lang="ru-RU" sz="2000" dirty="0"/>
            <a:t>позволит контролировать себя;</a:t>
          </a:r>
          <a:br>
            <a:rPr lang="ru-RU" sz="2000" dirty="0"/>
          </a:br>
          <a:br>
            <a:rPr lang="ru-RU" sz="2000" dirty="0"/>
          </a:br>
          <a:endParaRPr lang="ru-RU" sz="2000" dirty="0"/>
        </a:p>
      </dgm:t>
    </dgm:pt>
    <dgm:pt modelId="{E73B97A3-D77A-4A27-BAB4-6091FE11FDA2}" type="parTrans" cxnId="{5D9A7E2C-6600-47D7-BA93-89A114F5A220}">
      <dgm:prSet/>
      <dgm:spPr/>
      <dgm:t>
        <a:bodyPr/>
        <a:lstStyle/>
        <a:p>
          <a:endParaRPr lang="ru-RU"/>
        </a:p>
      </dgm:t>
    </dgm:pt>
    <dgm:pt modelId="{D905DD79-1291-492B-8694-9C347D242DA7}" type="sibTrans" cxnId="{5D9A7E2C-6600-47D7-BA93-89A114F5A220}">
      <dgm:prSet/>
      <dgm:spPr/>
      <dgm:t>
        <a:bodyPr/>
        <a:lstStyle/>
        <a:p>
          <a:endParaRPr lang="ru-RU"/>
        </a:p>
      </dgm:t>
    </dgm:pt>
    <dgm:pt modelId="{02D141FC-8F3D-4EFE-86C6-47FE565EF3FE}">
      <dgm:prSet custT="1"/>
      <dgm:spPr/>
      <dgm:t>
        <a:bodyPr/>
        <a:lstStyle/>
        <a:p>
          <a:r>
            <a:rPr lang="ru-RU" sz="2000" dirty="0"/>
            <a:t>повысит продуктивность в учебе;</a:t>
          </a:r>
          <a:br>
            <a:rPr lang="ru-RU" sz="2000" dirty="0"/>
          </a:br>
          <a:br>
            <a:rPr lang="ru-RU" sz="1200" dirty="0"/>
          </a:br>
          <a:endParaRPr lang="ru-RU" sz="1200" dirty="0"/>
        </a:p>
      </dgm:t>
    </dgm:pt>
    <dgm:pt modelId="{1980075F-753C-4536-9ED7-280B1F1566D6}" type="parTrans" cxnId="{98C26670-BFF0-4F01-90A0-9972FA879B6B}">
      <dgm:prSet/>
      <dgm:spPr/>
      <dgm:t>
        <a:bodyPr/>
        <a:lstStyle/>
        <a:p>
          <a:endParaRPr lang="ru-RU"/>
        </a:p>
      </dgm:t>
    </dgm:pt>
    <dgm:pt modelId="{FC1C77F8-16A5-4D17-862D-DA8E0B34B5AE}" type="sibTrans" cxnId="{98C26670-BFF0-4F01-90A0-9972FA879B6B}">
      <dgm:prSet/>
      <dgm:spPr/>
      <dgm:t>
        <a:bodyPr/>
        <a:lstStyle/>
        <a:p>
          <a:endParaRPr lang="ru-RU"/>
        </a:p>
      </dgm:t>
    </dgm:pt>
    <dgm:pt modelId="{C42082F9-AA00-43CC-9B13-F5FCF3414C52}">
      <dgm:prSet custT="1"/>
      <dgm:spPr/>
      <dgm:t>
        <a:bodyPr/>
        <a:lstStyle/>
        <a:p>
          <a:r>
            <a:rPr lang="ru-RU" sz="2000" dirty="0"/>
            <a:t>укрепит лидерские качества ребенка;</a:t>
          </a:r>
        </a:p>
      </dgm:t>
    </dgm:pt>
    <dgm:pt modelId="{5161E22B-8FE7-4ACC-BD35-3DABEFD4BE54}" type="parTrans" cxnId="{020B1892-377D-4DA7-9964-FCA64143B2F0}">
      <dgm:prSet/>
      <dgm:spPr/>
      <dgm:t>
        <a:bodyPr/>
        <a:lstStyle/>
        <a:p>
          <a:endParaRPr lang="ru-RU"/>
        </a:p>
      </dgm:t>
    </dgm:pt>
    <dgm:pt modelId="{20C5EE3C-B9B3-4BEA-A8B1-E229F08C0821}" type="sibTrans" cxnId="{020B1892-377D-4DA7-9964-FCA64143B2F0}">
      <dgm:prSet/>
      <dgm:spPr/>
      <dgm:t>
        <a:bodyPr/>
        <a:lstStyle/>
        <a:p>
          <a:endParaRPr lang="ru-RU"/>
        </a:p>
      </dgm:t>
    </dgm:pt>
    <dgm:pt modelId="{25C0DD12-2252-42D7-98FC-C47C18CB76A6}">
      <dgm:prSet custT="1"/>
      <dgm:spPr/>
      <dgm:t>
        <a:bodyPr/>
        <a:lstStyle/>
        <a:p>
          <a:r>
            <a:rPr lang="ru-RU" sz="2000" dirty="0"/>
            <a:t>повысит продуктивность в учебе; </a:t>
          </a:r>
        </a:p>
      </dgm:t>
    </dgm:pt>
    <dgm:pt modelId="{C75B9CCA-8BE6-474B-A6D6-CE4A3B430637}" type="parTrans" cxnId="{0A8E3E0C-A818-4A42-8050-4D2EB9769484}">
      <dgm:prSet/>
      <dgm:spPr/>
      <dgm:t>
        <a:bodyPr/>
        <a:lstStyle/>
        <a:p>
          <a:endParaRPr lang="ru-RU"/>
        </a:p>
      </dgm:t>
    </dgm:pt>
    <dgm:pt modelId="{2E1FF06F-2967-4169-8656-25F6F61B46B3}" type="sibTrans" cxnId="{0A8E3E0C-A818-4A42-8050-4D2EB9769484}">
      <dgm:prSet/>
      <dgm:spPr/>
      <dgm:t>
        <a:bodyPr/>
        <a:lstStyle/>
        <a:p>
          <a:endParaRPr lang="ru-RU"/>
        </a:p>
      </dgm:t>
    </dgm:pt>
    <dgm:pt modelId="{833BD29E-FD84-4AAF-AA9B-1F14EEDF55CB}">
      <dgm:prSet custT="1"/>
      <dgm:spPr/>
      <dgm:t>
        <a:bodyPr/>
        <a:lstStyle/>
        <a:p>
          <a:r>
            <a:rPr lang="ru-RU" sz="2000" dirty="0"/>
            <a:t>позволит оперативно ориентироваться в критических ситуациях</a:t>
          </a:r>
        </a:p>
      </dgm:t>
    </dgm:pt>
    <dgm:pt modelId="{0FE9506B-7619-43B8-8CA8-787F9D9D049D}" type="parTrans" cxnId="{A9ABEABC-D759-4E36-A1B5-DB33B00C22C6}">
      <dgm:prSet/>
      <dgm:spPr/>
      <dgm:t>
        <a:bodyPr/>
        <a:lstStyle/>
        <a:p>
          <a:endParaRPr lang="ru-RU"/>
        </a:p>
      </dgm:t>
    </dgm:pt>
    <dgm:pt modelId="{744EF5FC-D551-4BCB-8C87-6AF80218CE56}" type="sibTrans" cxnId="{A9ABEABC-D759-4E36-A1B5-DB33B00C22C6}">
      <dgm:prSet/>
      <dgm:spPr/>
      <dgm:t>
        <a:bodyPr/>
        <a:lstStyle/>
        <a:p>
          <a:endParaRPr lang="ru-RU"/>
        </a:p>
      </dgm:t>
    </dgm:pt>
    <dgm:pt modelId="{F4D16E16-E4E1-40B8-ADAE-1A45B9262503}" type="pres">
      <dgm:prSet presAssocID="{E9CB6537-7681-4F46-8ECF-B7308FDECA6E}" presName="cycle" presStyleCnt="0">
        <dgm:presLayoutVars>
          <dgm:dir/>
          <dgm:resizeHandles val="exact"/>
        </dgm:presLayoutVars>
      </dgm:prSet>
      <dgm:spPr/>
    </dgm:pt>
    <dgm:pt modelId="{86530F6C-45BC-4D32-A8EE-E5C2420CFC13}" type="pres">
      <dgm:prSet presAssocID="{20764632-729B-443B-9CB9-3B7B77A841A9}" presName="node" presStyleLbl="node1" presStyleIdx="0" presStyleCnt="6" custScaleX="126161">
        <dgm:presLayoutVars>
          <dgm:bulletEnabled val="1"/>
        </dgm:presLayoutVars>
      </dgm:prSet>
      <dgm:spPr/>
    </dgm:pt>
    <dgm:pt modelId="{63F81F6A-8037-4F02-B7AB-922F6CAAE4A6}" type="pres">
      <dgm:prSet presAssocID="{935F5713-3845-4723-A6C9-B1DBF4C33582}" presName="sibTrans" presStyleLbl="sibTrans2D1" presStyleIdx="0" presStyleCnt="6"/>
      <dgm:spPr/>
    </dgm:pt>
    <dgm:pt modelId="{C68C1A54-C08F-49F7-A607-758EEAD01B0B}" type="pres">
      <dgm:prSet presAssocID="{935F5713-3845-4723-A6C9-B1DBF4C33582}" presName="connectorText" presStyleLbl="sibTrans2D1" presStyleIdx="0" presStyleCnt="6"/>
      <dgm:spPr/>
    </dgm:pt>
    <dgm:pt modelId="{B1282DF7-8154-4E8E-9113-C223559EFC40}" type="pres">
      <dgm:prSet presAssocID="{FA4A939B-2216-4EA3-871F-9C4355521519}" presName="node" presStyleLbl="node1" presStyleIdx="1" presStyleCnt="6" custScaleX="126161">
        <dgm:presLayoutVars>
          <dgm:bulletEnabled val="1"/>
        </dgm:presLayoutVars>
      </dgm:prSet>
      <dgm:spPr/>
    </dgm:pt>
    <dgm:pt modelId="{0179335E-784A-4C20-A8F5-65317AFBB4AB}" type="pres">
      <dgm:prSet presAssocID="{D905DD79-1291-492B-8694-9C347D242DA7}" presName="sibTrans" presStyleLbl="sibTrans2D1" presStyleIdx="1" presStyleCnt="6"/>
      <dgm:spPr/>
    </dgm:pt>
    <dgm:pt modelId="{CE4D28EF-3D49-4201-B33D-56947EB2BB76}" type="pres">
      <dgm:prSet presAssocID="{D905DD79-1291-492B-8694-9C347D242DA7}" presName="connectorText" presStyleLbl="sibTrans2D1" presStyleIdx="1" presStyleCnt="6"/>
      <dgm:spPr/>
    </dgm:pt>
    <dgm:pt modelId="{DBA2EAB9-EBCB-40B4-9910-ED59AA993744}" type="pres">
      <dgm:prSet presAssocID="{25C0DD12-2252-42D7-98FC-C47C18CB76A6}" presName="node" presStyleLbl="node1" presStyleIdx="2" presStyleCnt="6" custScaleX="126161">
        <dgm:presLayoutVars>
          <dgm:bulletEnabled val="1"/>
        </dgm:presLayoutVars>
      </dgm:prSet>
      <dgm:spPr/>
    </dgm:pt>
    <dgm:pt modelId="{B0201A1C-CAFC-4198-BD3F-12B577259F0E}" type="pres">
      <dgm:prSet presAssocID="{2E1FF06F-2967-4169-8656-25F6F61B46B3}" presName="sibTrans" presStyleLbl="sibTrans2D1" presStyleIdx="2" presStyleCnt="6"/>
      <dgm:spPr/>
    </dgm:pt>
    <dgm:pt modelId="{3EA11DB4-E58A-4E16-86B1-ECD9C5527212}" type="pres">
      <dgm:prSet presAssocID="{2E1FF06F-2967-4169-8656-25F6F61B46B3}" presName="connectorText" presStyleLbl="sibTrans2D1" presStyleIdx="2" presStyleCnt="6"/>
      <dgm:spPr/>
    </dgm:pt>
    <dgm:pt modelId="{CE15A616-376D-4D25-A51A-9DDD18D9E1A5}" type="pres">
      <dgm:prSet presAssocID="{02D141FC-8F3D-4EFE-86C6-47FE565EF3FE}" presName="node" presStyleLbl="node1" presStyleIdx="3" presStyleCnt="6" custScaleX="126161">
        <dgm:presLayoutVars>
          <dgm:bulletEnabled val="1"/>
        </dgm:presLayoutVars>
      </dgm:prSet>
      <dgm:spPr/>
    </dgm:pt>
    <dgm:pt modelId="{3EA03C83-2772-4B6B-8B16-3E4D2B69F32B}" type="pres">
      <dgm:prSet presAssocID="{FC1C77F8-16A5-4D17-862D-DA8E0B34B5AE}" presName="sibTrans" presStyleLbl="sibTrans2D1" presStyleIdx="3" presStyleCnt="6"/>
      <dgm:spPr/>
    </dgm:pt>
    <dgm:pt modelId="{E89C58FB-AF74-4B95-8E07-036BF9F21C88}" type="pres">
      <dgm:prSet presAssocID="{FC1C77F8-16A5-4D17-862D-DA8E0B34B5AE}" presName="connectorText" presStyleLbl="sibTrans2D1" presStyleIdx="3" presStyleCnt="6"/>
      <dgm:spPr/>
    </dgm:pt>
    <dgm:pt modelId="{3A1D2FC1-142E-483B-A135-72EA783D33CA}" type="pres">
      <dgm:prSet presAssocID="{C42082F9-AA00-43CC-9B13-F5FCF3414C52}" presName="node" presStyleLbl="node1" presStyleIdx="4" presStyleCnt="6" custScaleX="126161">
        <dgm:presLayoutVars>
          <dgm:bulletEnabled val="1"/>
        </dgm:presLayoutVars>
      </dgm:prSet>
      <dgm:spPr/>
    </dgm:pt>
    <dgm:pt modelId="{D95C20C4-537A-4C74-912D-D1721730665D}" type="pres">
      <dgm:prSet presAssocID="{20C5EE3C-B9B3-4BEA-A8B1-E229F08C0821}" presName="sibTrans" presStyleLbl="sibTrans2D1" presStyleIdx="4" presStyleCnt="6"/>
      <dgm:spPr/>
    </dgm:pt>
    <dgm:pt modelId="{B0071338-264F-4800-9B12-9DED8A796B6A}" type="pres">
      <dgm:prSet presAssocID="{20C5EE3C-B9B3-4BEA-A8B1-E229F08C0821}" presName="connectorText" presStyleLbl="sibTrans2D1" presStyleIdx="4" presStyleCnt="6"/>
      <dgm:spPr/>
    </dgm:pt>
    <dgm:pt modelId="{719E5DDA-82ED-497D-AF1C-FB6549C645B0}" type="pres">
      <dgm:prSet presAssocID="{833BD29E-FD84-4AAF-AA9B-1F14EEDF55CB}" presName="node" presStyleLbl="node1" presStyleIdx="5" presStyleCnt="6" custScaleX="126161">
        <dgm:presLayoutVars>
          <dgm:bulletEnabled val="1"/>
        </dgm:presLayoutVars>
      </dgm:prSet>
      <dgm:spPr/>
    </dgm:pt>
    <dgm:pt modelId="{0E28A07D-D71B-48B2-937B-4655B64A8064}" type="pres">
      <dgm:prSet presAssocID="{744EF5FC-D551-4BCB-8C87-6AF80218CE56}" presName="sibTrans" presStyleLbl="sibTrans2D1" presStyleIdx="5" presStyleCnt="6"/>
      <dgm:spPr/>
    </dgm:pt>
    <dgm:pt modelId="{B0A39FBE-15B6-4E7F-92EA-F782022072C9}" type="pres">
      <dgm:prSet presAssocID="{744EF5FC-D551-4BCB-8C87-6AF80218CE56}" presName="connectorText" presStyleLbl="sibTrans2D1" presStyleIdx="5" presStyleCnt="6"/>
      <dgm:spPr/>
    </dgm:pt>
  </dgm:ptLst>
  <dgm:cxnLst>
    <dgm:cxn modelId="{C2719B04-DE6A-48E1-A391-CB7543AECCD0}" type="presOf" srcId="{2E1FF06F-2967-4169-8656-25F6F61B46B3}" destId="{B0201A1C-CAFC-4198-BD3F-12B577259F0E}" srcOrd="0" destOrd="0" presId="urn:microsoft.com/office/officeart/2005/8/layout/cycle2"/>
    <dgm:cxn modelId="{C6E9F804-B1E9-4407-B43B-4B30A6D00058}" type="presOf" srcId="{744EF5FC-D551-4BCB-8C87-6AF80218CE56}" destId="{0E28A07D-D71B-48B2-937B-4655B64A8064}" srcOrd="0" destOrd="0" presId="urn:microsoft.com/office/officeart/2005/8/layout/cycle2"/>
    <dgm:cxn modelId="{0A8E3E0C-A818-4A42-8050-4D2EB9769484}" srcId="{E9CB6537-7681-4F46-8ECF-B7308FDECA6E}" destId="{25C0DD12-2252-42D7-98FC-C47C18CB76A6}" srcOrd="2" destOrd="0" parTransId="{C75B9CCA-8BE6-474B-A6D6-CE4A3B430637}" sibTransId="{2E1FF06F-2967-4169-8656-25F6F61B46B3}"/>
    <dgm:cxn modelId="{43DB8C12-2E47-4FBD-B88D-FC73683290B3}" type="presOf" srcId="{FC1C77F8-16A5-4D17-862D-DA8E0B34B5AE}" destId="{E89C58FB-AF74-4B95-8E07-036BF9F21C88}" srcOrd="1" destOrd="0" presId="urn:microsoft.com/office/officeart/2005/8/layout/cycle2"/>
    <dgm:cxn modelId="{ECA3061D-34D3-44C0-BAFC-F809D747D6AF}" type="presOf" srcId="{20764632-729B-443B-9CB9-3B7B77A841A9}" destId="{86530F6C-45BC-4D32-A8EE-E5C2420CFC13}" srcOrd="0" destOrd="0" presId="urn:microsoft.com/office/officeart/2005/8/layout/cycle2"/>
    <dgm:cxn modelId="{EE08CD27-D72B-4A1B-90A2-323A41922E15}" type="presOf" srcId="{C42082F9-AA00-43CC-9B13-F5FCF3414C52}" destId="{3A1D2FC1-142E-483B-A135-72EA783D33CA}" srcOrd="0" destOrd="0" presId="urn:microsoft.com/office/officeart/2005/8/layout/cycle2"/>
    <dgm:cxn modelId="{893A272B-2CC5-48C5-A6BA-28399170E180}" type="presOf" srcId="{833BD29E-FD84-4AAF-AA9B-1F14EEDF55CB}" destId="{719E5DDA-82ED-497D-AF1C-FB6549C645B0}" srcOrd="0" destOrd="0" presId="urn:microsoft.com/office/officeart/2005/8/layout/cycle2"/>
    <dgm:cxn modelId="{5D9A7E2C-6600-47D7-BA93-89A114F5A220}" srcId="{E9CB6537-7681-4F46-8ECF-B7308FDECA6E}" destId="{FA4A939B-2216-4EA3-871F-9C4355521519}" srcOrd="1" destOrd="0" parTransId="{E73B97A3-D77A-4A27-BAB4-6091FE11FDA2}" sibTransId="{D905DD79-1291-492B-8694-9C347D242DA7}"/>
    <dgm:cxn modelId="{0CE85F33-EB26-4BBA-BA2F-A8BEC58D4C30}" srcId="{E9CB6537-7681-4F46-8ECF-B7308FDECA6E}" destId="{20764632-729B-443B-9CB9-3B7B77A841A9}" srcOrd="0" destOrd="0" parTransId="{F8E93775-9B23-4909-83D0-0205C8488FF2}" sibTransId="{935F5713-3845-4723-A6C9-B1DBF4C33582}"/>
    <dgm:cxn modelId="{3E7D3035-935C-47A9-82E8-B88E251EAA10}" type="presOf" srcId="{935F5713-3845-4723-A6C9-B1DBF4C33582}" destId="{C68C1A54-C08F-49F7-A607-758EEAD01B0B}" srcOrd="1" destOrd="0" presId="urn:microsoft.com/office/officeart/2005/8/layout/cycle2"/>
    <dgm:cxn modelId="{3E1D5E42-058E-43E3-9CBB-AE89CE46E0A1}" type="presOf" srcId="{25C0DD12-2252-42D7-98FC-C47C18CB76A6}" destId="{DBA2EAB9-EBCB-40B4-9910-ED59AA993744}" srcOrd="0" destOrd="0" presId="urn:microsoft.com/office/officeart/2005/8/layout/cycle2"/>
    <dgm:cxn modelId="{61D94263-E290-4E66-B487-66903AE9045C}" type="presOf" srcId="{FC1C77F8-16A5-4D17-862D-DA8E0B34B5AE}" destId="{3EA03C83-2772-4B6B-8B16-3E4D2B69F32B}" srcOrd="0" destOrd="0" presId="urn:microsoft.com/office/officeart/2005/8/layout/cycle2"/>
    <dgm:cxn modelId="{FFEB354F-0E72-4C0D-9D32-9821A1BF6630}" type="presOf" srcId="{20C5EE3C-B9B3-4BEA-A8B1-E229F08C0821}" destId="{D95C20C4-537A-4C74-912D-D1721730665D}" srcOrd="0" destOrd="0" presId="urn:microsoft.com/office/officeart/2005/8/layout/cycle2"/>
    <dgm:cxn modelId="{98C26670-BFF0-4F01-90A0-9972FA879B6B}" srcId="{E9CB6537-7681-4F46-8ECF-B7308FDECA6E}" destId="{02D141FC-8F3D-4EFE-86C6-47FE565EF3FE}" srcOrd="3" destOrd="0" parTransId="{1980075F-753C-4536-9ED7-280B1F1566D6}" sibTransId="{FC1C77F8-16A5-4D17-862D-DA8E0B34B5AE}"/>
    <dgm:cxn modelId="{C83B0B74-220A-4D45-AEEB-687DFF4369EF}" type="presOf" srcId="{744EF5FC-D551-4BCB-8C87-6AF80218CE56}" destId="{B0A39FBE-15B6-4E7F-92EA-F782022072C9}" srcOrd="1" destOrd="0" presId="urn:microsoft.com/office/officeart/2005/8/layout/cycle2"/>
    <dgm:cxn modelId="{6240D38B-BEE4-4F8C-B48C-9448CE028AC5}" type="presOf" srcId="{935F5713-3845-4723-A6C9-B1DBF4C33582}" destId="{63F81F6A-8037-4F02-B7AB-922F6CAAE4A6}" srcOrd="0" destOrd="0" presId="urn:microsoft.com/office/officeart/2005/8/layout/cycle2"/>
    <dgm:cxn modelId="{020B1892-377D-4DA7-9964-FCA64143B2F0}" srcId="{E9CB6537-7681-4F46-8ECF-B7308FDECA6E}" destId="{C42082F9-AA00-43CC-9B13-F5FCF3414C52}" srcOrd="4" destOrd="0" parTransId="{5161E22B-8FE7-4ACC-BD35-3DABEFD4BE54}" sibTransId="{20C5EE3C-B9B3-4BEA-A8B1-E229F08C0821}"/>
    <dgm:cxn modelId="{10FD66A2-707B-4358-8F37-3FBCAF465753}" type="presOf" srcId="{E9CB6537-7681-4F46-8ECF-B7308FDECA6E}" destId="{F4D16E16-E4E1-40B8-ADAE-1A45B9262503}" srcOrd="0" destOrd="0" presId="urn:microsoft.com/office/officeart/2005/8/layout/cycle2"/>
    <dgm:cxn modelId="{7A2918A4-1BC5-415C-A827-0B0949748796}" type="presOf" srcId="{2E1FF06F-2967-4169-8656-25F6F61B46B3}" destId="{3EA11DB4-E58A-4E16-86B1-ECD9C5527212}" srcOrd="1" destOrd="0" presId="urn:microsoft.com/office/officeart/2005/8/layout/cycle2"/>
    <dgm:cxn modelId="{A9ABEABC-D759-4E36-A1B5-DB33B00C22C6}" srcId="{E9CB6537-7681-4F46-8ECF-B7308FDECA6E}" destId="{833BD29E-FD84-4AAF-AA9B-1F14EEDF55CB}" srcOrd="5" destOrd="0" parTransId="{0FE9506B-7619-43B8-8CA8-787F9D9D049D}" sibTransId="{744EF5FC-D551-4BCB-8C87-6AF80218CE56}"/>
    <dgm:cxn modelId="{ADB530C5-888B-4224-89C6-E24AA61B0847}" type="presOf" srcId="{D905DD79-1291-492B-8694-9C347D242DA7}" destId="{0179335E-784A-4C20-A8F5-65317AFBB4AB}" srcOrd="0" destOrd="0" presId="urn:microsoft.com/office/officeart/2005/8/layout/cycle2"/>
    <dgm:cxn modelId="{0C3C58C7-0D00-4F50-AB02-028DCB888C1B}" type="presOf" srcId="{D905DD79-1291-492B-8694-9C347D242DA7}" destId="{CE4D28EF-3D49-4201-B33D-56947EB2BB76}" srcOrd="1" destOrd="0" presId="urn:microsoft.com/office/officeart/2005/8/layout/cycle2"/>
    <dgm:cxn modelId="{A62FC2EA-9AAB-4BAF-9BB9-E6C1AF228A66}" type="presOf" srcId="{02D141FC-8F3D-4EFE-86C6-47FE565EF3FE}" destId="{CE15A616-376D-4D25-A51A-9DDD18D9E1A5}" srcOrd="0" destOrd="0" presId="urn:microsoft.com/office/officeart/2005/8/layout/cycle2"/>
    <dgm:cxn modelId="{ED8A03F2-6B50-413F-B2B5-44FA5D7385A4}" type="presOf" srcId="{20C5EE3C-B9B3-4BEA-A8B1-E229F08C0821}" destId="{B0071338-264F-4800-9B12-9DED8A796B6A}" srcOrd="1" destOrd="0" presId="urn:microsoft.com/office/officeart/2005/8/layout/cycle2"/>
    <dgm:cxn modelId="{C124F1F2-BCBA-4CD9-83BD-329848031E11}" type="presOf" srcId="{FA4A939B-2216-4EA3-871F-9C4355521519}" destId="{B1282DF7-8154-4E8E-9113-C223559EFC40}" srcOrd="0" destOrd="0" presId="urn:microsoft.com/office/officeart/2005/8/layout/cycle2"/>
    <dgm:cxn modelId="{9A5A160B-03F2-4631-8F3B-F5AEEED7949D}" type="presParOf" srcId="{F4D16E16-E4E1-40B8-ADAE-1A45B9262503}" destId="{86530F6C-45BC-4D32-A8EE-E5C2420CFC13}" srcOrd="0" destOrd="0" presId="urn:microsoft.com/office/officeart/2005/8/layout/cycle2"/>
    <dgm:cxn modelId="{FEC21298-DFAB-4658-A58D-75F2FF9E71D4}" type="presParOf" srcId="{F4D16E16-E4E1-40B8-ADAE-1A45B9262503}" destId="{63F81F6A-8037-4F02-B7AB-922F6CAAE4A6}" srcOrd="1" destOrd="0" presId="urn:microsoft.com/office/officeart/2005/8/layout/cycle2"/>
    <dgm:cxn modelId="{9CFD7832-A23D-41D6-93DD-2E453B925041}" type="presParOf" srcId="{63F81F6A-8037-4F02-B7AB-922F6CAAE4A6}" destId="{C68C1A54-C08F-49F7-A607-758EEAD01B0B}" srcOrd="0" destOrd="0" presId="urn:microsoft.com/office/officeart/2005/8/layout/cycle2"/>
    <dgm:cxn modelId="{FC2AFD11-2E3A-4444-B2EA-332A7071A52E}" type="presParOf" srcId="{F4D16E16-E4E1-40B8-ADAE-1A45B9262503}" destId="{B1282DF7-8154-4E8E-9113-C223559EFC40}" srcOrd="2" destOrd="0" presId="urn:microsoft.com/office/officeart/2005/8/layout/cycle2"/>
    <dgm:cxn modelId="{81E2360A-354A-499E-9BEE-BE059B529039}" type="presParOf" srcId="{F4D16E16-E4E1-40B8-ADAE-1A45B9262503}" destId="{0179335E-784A-4C20-A8F5-65317AFBB4AB}" srcOrd="3" destOrd="0" presId="urn:microsoft.com/office/officeart/2005/8/layout/cycle2"/>
    <dgm:cxn modelId="{A011F778-C6B3-4A46-87AB-A628DFC8F7C1}" type="presParOf" srcId="{0179335E-784A-4C20-A8F5-65317AFBB4AB}" destId="{CE4D28EF-3D49-4201-B33D-56947EB2BB76}" srcOrd="0" destOrd="0" presId="urn:microsoft.com/office/officeart/2005/8/layout/cycle2"/>
    <dgm:cxn modelId="{4638C093-4114-48F6-B2D7-603F365F6A57}" type="presParOf" srcId="{F4D16E16-E4E1-40B8-ADAE-1A45B9262503}" destId="{DBA2EAB9-EBCB-40B4-9910-ED59AA993744}" srcOrd="4" destOrd="0" presId="urn:microsoft.com/office/officeart/2005/8/layout/cycle2"/>
    <dgm:cxn modelId="{CFC7ED4F-D32E-43E1-A4D1-92F0AC62AD35}" type="presParOf" srcId="{F4D16E16-E4E1-40B8-ADAE-1A45B9262503}" destId="{B0201A1C-CAFC-4198-BD3F-12B577259F0E}" srcOrd="5" destOrd="0" presId="urn:microsoft.com/office/officeart/2005/8/layout/cycle2"/>
    <dgm:cxn modelId="{AF172D80-3938-486A-838A-73FF9EFD852D}" type="presParOf" srcId="{B0201A1C-CAFC-4198-BD3F-12B577259F0E}" destId="{3EA11DB4-E58A-4E16-86B1-ECD9C5527212}" srcOrd="0" destOrd="0" presId="urn:microsoft.com/office/officeart/2005/8/layout/cycle2"/>
    <dgm:cxn modelId="{95B796CB-7BF6-4CAE-980B-7B181F128AAB}" type="presParOf" srcId="{F4D16E16-E4E1-40B8-ADAE-1A45B9262503}" destId="{CE15A616-376D-4D25-A51A-9DDD18D9E1A5}" srcOrd="6" destOrd="0" presId="urn:microsoft.com/office/officeart/2005/8/layout/cycle2"/>
    <dgm:cxn modelId="{BD5B5CED-3192-48AD-B157-32B98329F3B2}" type="presParOf" srcId="{F4D16E16-E4E1-40B8-ADAE-1A45B9262503}" destId="{3EA03C83-2772-4B6B-8B16-3E4D2B69F32B}" srcOrd="7" destOrd="0" presId="urn:microsoft.com/office/officeart/2005/8/layout/cycle2"/>
    <dgm:cxn modelId="{42F8B722-37B7-4141-87BD-AAD152BB9D97}" type="presParOf" srcId="{3EA03C83-2772-4B6B-8B16-3E4D2B69F32B}" destId="{E89C58FB-AF74-4B95-8E07-036BF9F21C88}" srcOrd="0" destOrd="0" presId="urn:microsoft.com/office/officeart/2005/8/layout/cycle2"/>
    <dgm:cxn modelId="{5B979574-D06B-4167-9290-6EA593E52DA0}" type="presParOf" srcId="{F4D16E16-E4E1-40B8-ADAE-1A45B9262503}" destId="{3A1D2FC1-142E-483B-A135-72EA783D33CA}" srcOrd="8" destOrd="0" presId="urn:microsoft.com/office/officeart/2005/8/layout/cycle2"/>
    <dgm:cxn modelId="{728F643D-4AB0-479F-9BF3-4D8D25FF8717}" type="presParOf" srcId="{F4D16E16-E4E1-40B8-ADAE-1A45B9262503}" destId="{D95C20C4-537A-4C74-912D-D1721730665D}" srcOrd="9" destOrd="0" presId="urn:microsoft.com/office/officeart/2005/8/layout/cycle2"/>
    <dgm:cxn modelId="{4E7AC1CD-489D-4678-8251-8BCB1A05A4A8}" type="presParOf" srcId="{D95C20C4-537A-4C74-912D-D1721730665D}" destId="{B0071338-264F-4800-9B12-9DED8A796B6A}" srcOrd="0" destOrd="0" presId="urn:microsoft.com/office/officeart/2005/8/layout/cycle2"/>
    <dgm:cxn modelId="{CC3611BD-B0D0-4E74-BA55-5EBFAEAFDCCA}" type="presParOf" srcId="{F4D16E16-E4E1-40B8-ADAE-1A45B9262503}" destId="{719E5DDA-82ED-497D-AF1C-FB6549C645B0}" srcOrd="10" destOrd="0" presId="urn:microsoft.com/office/officeart/2005/8/layout/cycle2"/>
    <dgm:cxn modelId="{D03BD1B3-8475-43A7-9EC2-B7ABDFFB078B}" type="presParOf" srcId="{F4D16E16-E4E1-40B8-ADAE-1A45B9262503}" destId="{0E28A07D-D71B-48B2-937B-4655B64A8064}" srcOrd="11" destOrd="0" presId="urn:microsoft.com/office/officeart/2005/8/layout/cycle2"/>
    <dgm:cxn modelId="{371B01FD-710D-4C9B-96FD-FDFEF2104613}" type="presParOf" srcId="{0E28A07D-D71B-48B2-937B-4655B64A8064}" destId="{B0A39FBE-15B6-4E7F-92EA-F782022072C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8AAD2-D3CE-4683-A6B9-56B4E3B98FC1}">
      <dsp:nvSpPr>
        <dsp:cNvPr id="0" name=""/>
        <dsp:cNvSpPr/>
      </dsp:nvSpPr>
      <dsp:spPr>
        <a:xfrm>
          <a:off x="4190052" y="434623"/>
          <a:ext cx="2690425" cy="11519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компонента эмоционального интеллекта 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b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ru-RU" sz="1100" kern="1200" dirty="0"/>
          </a:br>
          <a:br>
            <a:rPr lang="ru-RU" sz="1100" kern="1200" dirty="0"/>
          </a:br>
          <a:endParaRPr lang="ru-RU" sz="1100" kern="1200" dirty="0"/>
        </a:p>
      </dsp:txBody>
      <dsp:txXfrm>
        <a:off x="4190052" y="434623"/>
        <a:ext cx="2690425" cy="1151999"/>
      </dsp:txXfrm>
    </dsp:sp>
    <dsp:sp modelId="{1793D100-EA2F-4B20-BF79-F10CFA74805F}">
      <dsp:nvSpPr>
        <dsp:cNvPr id="0" name=""/>
        <dsp:cNvSpPr/>
      </dsp:nvSpPr>
      <dsp:spPr>
        <a:xfrm>
          <a:off x="1187127" y="1862405"/>
          <a:ext cx="1961102" cy="1961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понимание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87127" y="1862405"/>
        <a:ext cx="1961102" cy="1961097"/>
      </dsp:txXfrm>
    </dsp:sp>
    <dsp:sp modelId="{4EE648E5-88EE-4277-840E-7ED3F1941398}">
      <dsp:nvSpPr>
        <dsp:cNvPr id="0" name=""/>
        <dsp:cNvSpPr/>
      </dsp:nvSpPr>
      <dsp:spPr>
        <a:xfrm>
          <a:off x="3748964" y="1897422"/>
          <a:ext cx="1962095" cy="19620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управление</a:t>
          </a: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48964" y="1897422"/>
        <a:ext cx="1962095" cy="1962095"/>
      </dsp:txXfrm>
    </dsp:sp>
    <dsp:sp modelId="{8C07B2B8-1A9D-4FA4-8437-0609E6331E2C}">
      <dsp:nvSpPr>
        <dsp:cNvPr id="0" name=""/>
        <dsp:cNvSpPr/>
      </dsp:nvSpPr>
      <dsp:spPr>
        <a:xfrm>
          <a:off x="6404864" y="1869893"/>
          <a:ext cx="1958814" cy="1958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восприятие</a:t>
          </a: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04864" y="1869893"/>
        <a:ext cx="1958814" cy="1958809"/>
      </dsp:txXfrm>
    </dsp:sp>
    <dsp:sp modelId="{B2701B1D-50BD-439D-A4C4-01421E4A1E00}">
      <dsp:nvSpPr>
        <dsp:cNvPr id="0" name=""/>
        <dsp:cNvSpPr/>
      </dsp:nvSpPr>
      <dsp:spPr>
        <a:xfrm>
          <a:off x="9208689" y="1893202"/>
          <a:ext cx="1949019" cy="1949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стимулирование мышления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208689" y="1893202"/>
        <a:ext cx="1949019" cy="1949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530F6C-45BC-4D32-A8EE-E5C2420CFC13}">
      <dsp:nvSpPr>
        <dsp:cNvPr id="0" name=""/>
        <dsp:cNvSpPr/>
      </dsp:nvSpPr>
      <dsp:spPr>
        <a:xfrm>
          <a:off x="4530220" y="1577"/>
          <a:ext cx="2160008" cy="1712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ru-RU" sz="1100" kern="1200" dirty="0"/>
          </a:br>
          <a:r>
            <a:rPr lang="ru-RU" sz="2000" kern="1200" dirty="0"/>
            <a:t>повысит коммуникативные навыки ребенка; </a:t>
          </a:r>
          <a:br>
            <a:rPr lang="ru-RU" sz="2000" kern="1200" dirty="0"/>
          </a:br>
          <a:r>
            <a:rPr lang="ru-RU" sz="2000" kern="1200" dirty="0"/>
            <a:t> </a:t>
          </a:r>
        </a:p>
      </dsp:txBody>
      <dsp:txXfrm>
        <a:off x="4846546" y="252309"/>
        <a:ext cx="1527356" cy="1210640"/>
      </dsp:txXfrm>
    </dsp:sp>
    <dsp:sp modelId="{63F81F6A-8037-4F02-B7AB-922F6CAAE4A6}">
      <dsp:nvSpPr>
        <dsp:cNvPr id="0" name=""/>
        <dsp:cNvSpPr/>
      </dsp:nvSpPr>
      <dsp:spPr>
        <a:xfrm rot="1800000">
          <a:off x="6569286" y="1207389"/>
          <a:ext cx="294321" cy="577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6575201" y="1300882"/>
        <a:ext cx="206025" cy="346701"/>
      </dsp:txXfrm>
    </dsp:sp>
    <dsp:sp modelId="{B1282DF7-8154-4E8E-9113-C223559EFC40}">
      <dsp:nvSpPr>
        <dsp:cNvPr id="0" name=""/>
        <dsp:cNvSpPr/>
      </dsp:nvSpPr>
      <dsp:spPr>
        <a:xfrm>
          <a:off x="6757092" y="1287262"/>
          <a:ext cx="2160008" cy="1712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позволит контролировать себя;</a:t>
          </a:r>
          <a:br>
            <a:rPr lang="ru-RU" sz="2000" kern="1200" dirty="0"/>
          </a:br>
          <a:br>
            <a:rPr lang="ru-RU" sz="2000" kern="1200" dirty="0"/>
          </a:br>
          <a:endParaRPr lang="ru-RU" sz="2000" kern="1200" dirty="0"/>
        </a:p>
      </dsp:txBody>
      <dsp:txXfrm>
        <a:off x="7073418" y="1537994"/>
        <a:ext cx="1527356" cy="1210640"/>
      </dsp:txXfrm>
    </dsp:sp>
    <dsp:sp modelId="{0179335E-784A-4C20-A8F5-65317AFBB4AB}">
      <dsp:nvSpPr>
        <dsp:cNvPr id="0" name=""/>
        <dsp:cNvSpPr/>
      </dsp:nvSpPr>
      <dsp:spPr>
        <a:xfrm rot="5400000">
          <a:off x="7609391" y="3127192"/>
          <a:ext cx="455410" cy="577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7677703" y="3174448"/>
        <a:ext cx="318787" cy="346701"/>
      </dsp:txXfrm>
    </dsp:sp>
    <dsp:sp modelId="{DBA2EAB9-EBCB-40B4-9910-ED59AA993744}">
      <dsp:nvSpPr>
        <dsp:cNvPr id="0" name=""/>
        <dsp:cNvSpPr/>
      </dsp:nvSpPr>
      <dsp:spPr>
        <a:xfrm>
          <a:off x="6757092" y="3858631"/>
          <a:ext cx="2160008" cy="1712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повысит продуктивность в учебе; </a:t>
          </a:r>
        </a:p>
      </dsp:txBody>
      <dsp:txXfrm>
        <a:off x="7073418" y="4109363"/>
        <a:ext cx="1527356" cy="1210640"/>
      </dsp:txXfrm>
    </dsp:sp>
    <dsp:sp modelId="{B0201A1C-CAFC-4198-BD3F-12B577259F0E}">
      <dsp:nvSpPr>
        <dsp:cNvPr id="0" name=""/>
        <dsp:cNvSpPr/>
      </dsp:nvSpPr>
      <dsp:spPr>
        <a:xfrm rot="9000000">
          <a:off x="6583714" y="5064444"/>
          <a:ext cx="294321" cy="577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 rot="10800000">
        <a:off x="6666095" y="5157937"/>
        <a:ext cx="206025" cy="346701"/>
      </dsp:txXfrm>
    </dsp:sp>
    <dsp:sp modelId="{CE15A616-376D-4D25-A51A-9DDD18D9E1A5}">
      <dsp:nvSpPr>
        <dsp:cNvPr id="0" name=""/>
        <dsp:cNvSpPr/>
      </dsp:nvSpPr>
      <dsp:spPr>
        <a:xfrm>
          <a:off x="4530220" y="5144316"/>
          <a:ext cx="2160008" cy="1712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повысит продуктивность в учебе;</a:t>
          </a:r>
          <a:br>
            <a:rPr lang="ru-RU" sz="2000" kern="1200" dirty="0"/>
          </a:br>
          <a:br>
            <a:rPr lang="ru-RU" sz="1200" kern="1200" dirty="0"/>
          </a:br>
          <a:endParaRPr lang="ru-RU" sz="1200" kern="1200" dirty="0"/>
        </a:p>
      </dsp:txBody>
      <dsp:txXfrm>
        <a:off x="4846546" y="5395048"/>
        <a:ext cx="1527356" cy="1210640"/>
      </dsp:txXfrm>
    </dsp:sp>
    <dsp:sp modelId="{3EA03C83-2772-4B6B-8B16-3E4D2B69F32B}">
      <dsp:nvSpPr>
        <dsp:cNvPr id="0" name=""/>
        <dsp:cNvSpPr/>
      </dsp:nvSpPr>
      <dsp:spPr>
        <a:xfrm rot="12600000">
          <a:off x="4356842" y="5072773"/>
          <a:ext cx="294321" cy="577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 rot="10800000">
        <a:off x="4439223" y="5210414"/>
        <a:ext cx="206025" cy="346701"/>
      </dsp:txXfrm>
    </dsp:sp>
    <dsp:sp modelId="{3A1D2FC1-142E-483B-A135-72EA783D33CA}">
      <dsp:nvSpPr>
        <dsp:cNvPr id="0" name=""/>
        <dsp:cNvSpPr/>
      </dsp:nvSpPr>
      <dsp:spPr>
        <a:xfrm>
          <a:off x="2303349" y="3858631"/>
          <a:ext cx="2160008" cy="1712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укрепит лидерские качества ребенка;</a:t>
          </a:r>
        </a:p>
      </dsp:txBody>
      <dsp:txXfrm>
        <a:off x="2619675" y="4109363"/>
        <a:ext cx="1527356" cy="1210640"/>
      </dsp:txXfrm>
    </dsp:sp>
    <dsp:sp modelId="{D95C20C4-537A-4C74-912D-D1721730665D}">
      <dsp:nvSpPr>
        <dsp:cNvPr id="0" name=""/>
        <dsp:cNvSpPr/>
      </dsp:nvSpPr>
      <dsp:spPr>
        <a:xfrm rot="16200000">
          <a:off x="3155648" y="3152970"/>
          <a:ext cx="455410" cy="577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3223960" y="3336849"/>
        <a:ext cx="318787" cy="346701"/>
      </dsp:txXfrm>
    </dsp:sp>
    <dsp:sp modelId="{719E5DDA-82ED-497D-AF1C-FB6549C645B0}">
      <dsp:nvSpPr>
        <dsp:cNvPr id="0" name=""/>
        <dsp:cNvSpPr/>
      </dsp:nvSpPr>
      <dsp:spPr>
        <a:xfrm>
          <a:off x="2303349" y="1287262"/>
          <a:ext cx="2160008" cy="1712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позволит оперативно ориентироваться в критических ситуациях</a:t>
          </a:r>
        </a:p>
      </dsp:txBody>
      <dsp:txXfrm>
        <a:off x="2619675" y="1537994"/>
        <a:ext cx="1527356" cy="1210640"/>
      </dsp:txXfrm>
    </dsp:sp>
    <dsp:sp modelId="{0E28A07D-D71B-48B2-937B-4655B64A8064}">
      <dsp:nvSpPr>
        <dsp:cNvPr id="0" name=""/>
        <dsp:cNvSpPr/>
      </dsp:nvSpPr>
      <dsp:spPr>
        <a:xfrm rot="19800000">
          <a:off x="4342414" y="1215719"/>
          <a:ext cx="294321" cy="577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4348329" y="1353360"/>
        <a:ext cx="206025" cy="346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D2550-D734-A27A-0FDC-F98F12FD5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DD1CDE-311D-239F-CD36-6B3CBE562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878311-C4B8-70B7-86F0-38927318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5ABD77-B1FC-05DE-D50B-089D5AA4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83D6B4-7643-CE59-3BD6-0283E4C25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94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FF86F-0329-88B5-59E1-5E62D6EA6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DEF823-DA02-0F26-68D2-D3E24D75A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D74638-B048-6869-7F83-97809953A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BC94C0-B2AC-85D8-4BB4-4D5DD10B7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636142-1488-1C6E-FCDA-B75D58987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98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4D58C5B-4D08-F199-90C0-814F0317F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2EEFBF-8C97-94B9-8754-18E365F79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46EBF4-7E63-9A6E-2266-39A0535FB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BCD63F-3698-4142-F36A-1C9951924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89CEC7-F99D-06C4-ECD5-8B1AC5BA4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58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3E074-6548-24AA-C840-4A99E03E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842436-E017-8666-396A-5CA1F8061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F0B63E-854D-FAD0-F938-F128F1DB0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CFF56D-627C-5A5D-ADFD-92956863E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052F93-C750-5EC3-0BB9-0DFF0F80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2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D7926-D61B-B615-2B95-671D0E255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40661F-D298-0FAD-FF55-86F08BF21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D1CF99-297A-E765-558D-E6827469D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F209D2-4A56-9BCA-37C8-7FF7142E2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46942F-43DE-4CA3-E702-C0A329D44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99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CEBEE-1B39-BD57-D933-FEB36E257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0CD554-024B-2465-E769-5F45A311DA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0FEEA9-CDCE-3A92-E540-7B99E23EE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D1E620-7D24-23EF-2C98-E4A1D80E9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FA51A0-267E-FC3A-2E57-3AE28737B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093CBB-166C-C62A-ED56-7FED5FB4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5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AAA4B3-5AF1-7FDD-818C-0D327070B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29948B-AF23-D2D0-0B77-39B3A9D2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937D50-EAD7-2FED-025E-6CD74C5CF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43EBCC0-F3D0-EF2B-8FB0-EF8C8682E8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2B5756E-4107-4051-139D-CF5FEA1787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102654A-B600-65A4-7D93-15F508DD0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5DD881-C747-52A6-7004-199660783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45CC94-A7C9-0620-C646-C3FC5DCDD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9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ED973C-1739-53F1-26B0-798FF14FA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A9F7CAD-A60A-9241-71BF-B8ADFCDD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043EF1-17D4-87C7-6207-B3BE0D0E7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2BD23BD-682B-CE9A-5D47-7C695016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07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2222408-DAD8-AE83-F611-9F43D2A7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06E82C8-3209-9757-7C73-72E341988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6C9929F-17FD-5499-B7DE-69C7F129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52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48EAB0-C3BF-49A3-2FAC-73F5E2F63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8A3A30-8784-309C-6545-50CA1BA42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F6B78F-C021-44A9-1C5B-0EED6DEDC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E47CD5-F732-B91A-FD76-F31248D9B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947388-3E93-E879-DA62-496185030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2BE79D-B156-B6CE-F04E-7722F5687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36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0FD92-F43C-F304-6EF2-F48A09D07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98A1490-78FF-2380-C037-A5D2D94E4D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AB052B5-895F-AB57-DE4B-09B623A2E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CD5C46-4130-D522-3746-055497C4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F0520E-53E1-20ED-F6FD-0C51D9FE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5BF994-054C-FC93-1AA5-4227F88E9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70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4CF06-FBC5-F195-B231-8E043A28D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C6F30C-3EB8-5F41-04C6-C5C1A72BE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9BF6AA-6A8D-491C-FAE1-DE5D4F35D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E04D4-23D8-49F8-A474-93957F91CD6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730985-AD93-41FB-F2B1-1E527CE88A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13148D-7FD5-F3CD-570F-40E9F68A2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CB991-E40C-4B6D-BF25-78AB1C59E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20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1E5F9C-8594-BD9A-5361-AB51EFBC1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CDAA75-D9D1-F6E9-9C18-65284BFC07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5769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Развитие эмоционального интеллекта у детей раннего возраста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23A663-3C67-05A0-619B-1299D478F9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9349" y="4627562"/>
            <a:ext cx="5882549" cy="5508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Педагог –психолог </a:t>
            </a:r>
            <a:r>
              <a:rPr lang="ru-RU" dirty="0" err="1"/>
              <a:t>Минькова</a:t>
            </a:r>
            <a:r>
              <a:rPr lang="ru-RU" dirty="0"/>
              <a:t> Екатерина Сергеевна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0FA656-27E0-9F85-B876-F11959F45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8698" y="0"/>
            <a:ext cx="2103302" cy="21093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90CCF6-2E48-92AE-10F2-D4740A572223}"/>
              </a:ext>
            </a:extLst>
          </p:cNvPr>
          <p:cNvSpPr txBox="1"/>
          <p:nvPr/>
        </p:nvSpPr>
        <p:spPr>
          <a:xfrm>
            <a:off x="1443412" y="0"/>
            <a:ext cx="9305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Бобровский образовательный центр «Лидер» им. А.В. Гордеева структурное подразделение -детский сад</a:t>
            </a:r>
          </a:p>
        </p:txBody>
      </p:sp>
    </p:spTree>
    <p:extLst>
      <p:ext uri="{BB962C8B-B14F-4D97-AF65-F5344CB8AC3E}">
        <p14:creationId xmlns:p14="http://schemas.microsoft.com/office/powerpoint/2010/main" val="1995881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452DEC-32AD-BA9F-A1F2-87E9CDD58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4480C-F2E9-FBA4-29A2-F01EEE92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ea typeface="Calibri" panose="020F0502020204030204" pitchFamily="34" charset="0"/>
              </a:rPr>
              <a:t>Т</a:t>
            </a:r>
            <a:r>
              <a:rPr lang="ru-RU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еатрализованные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игры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FE5C82B-F940-86BB-363C-87478758EB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89926" y="2745643"/>
            <a:ext cx="5227176" cy="2937672"/>
          </a:xfrm>
        </p:spPr>
      </p:pic>
    </p:spTree>
    <p:extLst>
      <p:ext uri="{BB962C8B-B14F-4D97-AF65-F5344CB8AC3E}">
        <p14:creationId xmlns:p14="http://schemas.microsoft.com/office/powerpoint/2010/main" val="399847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454DC09-8F7F-D9FC-5CF9-C23060C49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F1B1F-A250-0A24-2E12-3E94E89E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175" y="1800224"/>
            <a:ext cx="10515600" cy="1628775"/>
          </a:xfrm>
        </p:spPr>
        <p:txBody>
          <a:bodyPr>
            <a:noAutofit/>
          </a:bodyPr>
          <a:lstStyle/>
          <a:p>
            <a:pPr algn="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развитие детей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 из важнейших направлений профессиональной деятельности педагога. Эмоции являются «центральным звеном» психической жизни человека, и, прежде всего ребенка.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Л. С. Выготского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BB19B3-5994-DF51-A882-822EF25459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45079D-2478-707E-D061-2330C17128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275" y="3591957"/>
            <a:ext cx="3824288" cy="249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5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F372B1-1E96-62A4-D259-7C0F49CF8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9CB67C-DA22-88D4-D737-888A9732F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151"/>
            <a:ext cx="10515600" cy="210502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интеллект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сумма навыков и способностей конкретного человека распознавать эмоции, понимать намерения, мотивацию и желания других людей и свои собственные, а также способность качественно управлять своими эмоциями и эмоциями других людей в целях решения практических задач.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8D4A5C-3A98-543B-8524-ED64FACB3F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CE76F0B-C35F-E355-2BC5-2F3F00620F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995" y="3428999"/>
            <a:ext cx="4212092" cy="225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9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73A476-13E1-BB02-D892-BA8769D75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201EE115-A669-341E-2F1E-ED5ED5191C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4236246"/>
              </p:ext>
            </p:extLst>
          </p:nvPr>
        </p:nvGraphicFramePr>
        <p:xfrm>
          <a:off x="419100" y="342899"/>
          <a:ext cx="1135380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321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C28FF5-CA1F-C1F9-845E-D6538C928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6FFE0ABA-9F0E-09AF-6674-C73FA7DE6E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4561785"/>
              </p:ext>
            </p:extLst>
          </p:nvPr>
        </p:nvGraphicFramePr>
        <p:xfrm>
          <a:off x="838200" y="-1"/>
          <a:ext cx="1122045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3874ED0-CB68-6496-485E-68446BAFE0D6}"/>
              </a:ext>
            </a:extLst>
          </p:cNvPr>
          <p:cNvSpPr txBox="1"/>
          <p:nvPr/>
        </p:nvSpPr>
        <p:spPr>
          <a:xfrm>
            <a:off x="133350" y="495300"/>
            <a:ext cx="5480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u="sng" dirty="0">
                <a:solidFill>
                  <a:srgbClr val="C00000"/>
                </a:solidFill>
              </a:rPr>
              <a:t>Зачем это нужно детям:</a:t>
            </a:r>
            <a:br>
              <a:rPr lang="ru-RU" sz="1800" b="1" u="sng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459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A3FC40-EC83-111A-7E76-879AC4A96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5CE0F-F6FF-5F6F-25AC-09CFA6C17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работа с детьми по развитию эмоционального интеллекта проводится по нескольким направлениям:</a:t>
            </a:r>
            <a:br>
              <a:rPr lang="ru-RU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142DC9-95B2-7B51-E948-C127747D0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0650"/>
            <a:ext cx="10515600" cy="4786313"/>
          </a:xfrm>
        </p:spPr>
        <p:txBody>
          <a:bodyPr/>
          <a:lstStyle/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базовыми эмоциями;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понимание собственных эмоций;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приема саморегуляции, отработка навыков общения в возможных конфликтных ситуациях;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понимание эмоций других;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отработка конкретных навыков взаимодействия со взрослыми и сверстниками;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A93E6F-5F56-A771-1D11-71B8580495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526" y="4628518"/>
            <a:ext cx="3505200" cy="196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00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4DF4C70-E658-86A6-A05F-CF08A5A90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DDB834-7C75-FB0A-B858-DE5905AE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«Кубик эмоций»</a:t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E4E5CDDE-FBBC-34F6-96AB-7DC865C762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538" y="1201968"/>
            <a:ext cx="2995826" cy="2356643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E67949F-8490-044E-F44B-1E5D87C8A2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867" y="4286251"/>
            <a:ext cx="3352133" cy="237164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179B7BE-A410-1D1D-B864-7F9348DBFE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254" y="380436"/>
            <a:ext cx="2135972" cy="473931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2A65625-043A-F891-0314-B796081439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005" y="1463675"/>
            <a:ext cx="226314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4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1C37C0-87D0-32B8-9B13-FA4DFF38D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B9183-9558-CF3E-F2B1-D6F36881A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«Нарисуй эмоцию»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D3076A5-B1EF-F2D7-4C73-EF46983C4B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75" y="2493168"/>
            <a:ext cx="4980519" cy="3519488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09C49D2-2FDB-147F-A395-0D9F9A8BFA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1319213"/>
            <a:ext cx="4495800" cy="337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75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F6AE01-D54E-C87E-0CF1-34E0B9FCB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1E2F4-3F5E-4FE6-0688-01A712DF9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«Что я чувствую сейчас»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F6869E8-2121-149A-0387-E4C10A66B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2" y="1482872"/>
            <a:ext cx="4126884" cy="23193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6FA22E-394B-7D1B-5903-119100010F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820" y="349250"/>
            <a:ext cx="2985417" cy="61436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E27F28-8D23-A27F-4363-4A8C161153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195" y="1584326"/>
            <a:ext cx="2602698" cy="577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276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2983</TotalTime>
  <Words>232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Тема Office</vt:lpstr>
      <vt:lpstr>Развитие эмоционального интеллекта у детей раннего возраста</vt:lpstr>
      <vt:lpstr>      Эмоциональное развитие детей – одно из важнейших направлений профессиональной деятельности педагога. Эмоции являются «центральным звеном» психической жизни человека, и, прежде всего ребенка.  Л. С. Выготского</vt:lpstr>
      <vt:lpstr>Эмоциональный интеллект– это сумма навыков и способностей конкретного человека распознавать эмоции, понимать намерения, мотивацию и желания других людей и свои собственные, а также способность качественно управлять своими эмоциями и эмоциями других людей в целях решения практических задач.</vt:lpstr>
      <vt:lpstr>Презентация PowerPoint</vt:lpstr>
      <vt:lpstr>Презентация PowerPoint</vt:lpstr>
      <vt:lpstr>Моя работа с детьми по развитию эмоционального интеллекта проводится по нескольким направлениям: </vt:lpstr>
      <vt:lpstr>Игра «Кубик эмоций» </vt:lpstr>
      <vt:lpstr>Игра «Нарисуй эмоцию»</vt:lpstr>
      <vt:lpstr>Игра «Что я чувствую сейчас»</vt:lpstr>
      <vt:lpstr>Театрализованные игры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эмоционального интеллекта у детей раннего возраста</dc:title>
  <dc:creator>User</dc:creator>
  <cp:lastModifiedBy>User</cp:lastModifiedBy>
  <cp:revision>2</cp:revision>
  <dcterms:created xsi:type="dcterms:W3CDTF">2022-08-22T10:45:01Z</dcterms:created>
  <dcterms:modified xsi:type="dcterms:W3CDTF">2022-10-28T10:57:45Z</dcterms:modified>
</cp:coreProperties>
</file>