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4" r:id="rId10"/>
    <p:sldId id="265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8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8E2-2526-423C-A2CA-573EA989DD9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5B37F-042A-4867-9C38-893F32B310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79812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8E2-2526-423C-A2CA-573EA989DD9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5B37F-042A-4867-9C38-893F32B310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16425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8E2-2526-423C-A2CA-573EA989DD9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5B37F-042A-4867-9C38-893F32B310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56542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8E2-2526-423C-A2CA-573EA989DD9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5B37F-042A-4867-9C38-893F32B310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24126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8E2-2526-423C-A2CA-573EA989DD9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5B37F-042A-4867-9C38-893F32B310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952492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8E2-2526-423C-A2CA-573EA989DD9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5B37F-042A-4867-9C38-893F32B310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81143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8E2-2526-423C-A2CA-573EA989DD9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5B37F-042A-4867-9C38-893F32B310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77940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8E2-2526-423C-A2CA-573EA989DD9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5B37F-042A-4867-9C38-893F32B310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8310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8E2-2526-423C-A2CA-573EA989DD9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5B37F-042A-4867-9C38-893F32B310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8128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8E2-2526-423C-A2CA-573EA989DD9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5B37F-042A-4867-9C38-893F32B310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84451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8E2-2526-423C-A2CA-573EA989DD9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5B37F-042A-4867-9C38-893F32B310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03090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8E2-2526-423C-A2CA-573EA989DD9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5B37F-042A-4867-9C38-893F32B310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05708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8E2-2526-423C-A2CA-573EA989DD9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5B37F-042A-4867-9C38-893F32B310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01412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8E2-2526-423C-A2CA-573EA989DD9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5B37F-042A-4867-9C38-893F32B310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8655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8E2-2526-423C-A2CA-573EA989DD9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5B37F-042A-4867-9C38-893F32B310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5542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8E2-2526-423C-A2CA-573EA989DD9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5B37F-042A-4867-9C38-893F32B310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6591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3E98E2-2526-423C-A2CA-573EA989DD9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165B37F-042A-4867-9C38-893F32B310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60331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9B75C88-8F74-49A3-81E7-D8412E528374}"/>
              </a:ext>
            </a:extLst>
          </p:cNvPr>
          <p:cNvSpPr txBox="1"/>
          <p:nvPr/>
        </p:nvSpPr>
        <p:spPr>
          <a:xfrm>
            <a:off x="1750958" y="358257"/>
            <a:ext cx="771753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Одну меня — Не съешь никогда. </a:t>
            </a:r>
          </a:p>
          <a:p>
            <a:pPr algn="ctr"/>
            <a:r>
              <a:rPr lang="ru-RU" sz="4000" b="1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 без меня — Не вкусна еда!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8E174C37-7D71-47DB-8868-8BEF422350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09489" y="2605271"/>
            <a:ext cx="4009292" cy="3494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1464D462-7BEB-42F2-A4E5-4178A5D13440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89901" y="1862563"/>
            <a:ext cx="6875343" cy="45663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57373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BDE42A7F-58E5-4FF7-A59B-93807D6BE5C6}"/>
              </a:ext>
            </a:extLst>
          </p:cNvPr>
          <p:cNvSpPr txBox="1"/>
          <p:nvPr/>
        </p:nvSpPr>
        <p:spPr>
          <a:xfrm>
            <a:off x="396816" y="5158596"/>
            <a:ext cx="97823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1950" algn="just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Да, избыток соли увеличивает нагрузку на сосуды и сердце, страдают почки, нарушается обмен веществ. При этом возникает отечность конечностей, появляются мешки под глазами. Избыточное потребление соли задерживает жидкость в организме, что способствует повышению давления</a:t>
            </a:r>
            <a:r>
              <a:rPr lang="ru-RU" b="0" i="0" dirty="0">
                <a:solidFill>
                  <a:srgbClr val="000000"/>
                </a:solidFill>
                <a:effectLst/>
                <a:latin typeface="Oranienbaum" panose="02000506080000020003" pitchFamily="2" charset="0"/>
              </a:rPr>
              <a:t>. 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E290B653-EA16-4970-B8BD-CAB37D49974F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541" y="343800"/>
            <a:ext cx="6901131" cy="388188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EE07048B-E4D7-4155-B0AD-12420B9EEDDE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35815" y="1206441"/>
            <a:ext cx="3733800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522977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1A4CEC34-DF84-4AC2-8AE4-1B6D5E0A597F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79781" y="0"/>
            <a:ext cx="6812219" cy="6858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EE2542ED-DAA1-4729-88D0-8B1CD9C1D8A5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9019" y="143638"/>
            <a:ext cx="4799578" cy="342769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6DCF5CF-9F29-4D28-8D37-F5083A397960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36375" y="3848595"/>
            <a:ext cx="2225184" cy="2865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66183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AE22FE7-9DA0-412C-9BD0-09F99D23E5F6}"/>
              </a:ext>
            </a:extLst>
          </p:cNvPr>
          <p:cNvSpPr txBox="1"/>
          <p:nvPr/>
        </p:nvSpPr>
        <p:spPr>
          <a:xfrm>
            <a:off x="0" y="183409"/>
            <a:ext cx="924751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5400" b="1" i="1" dirty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Соль в народных приметах                            </a:t>
            </a:r>
          </a:p>
          <a:p>
            <a:endParaRPr lang="ru-RU" dirty="0"/>
          </a:p>
          <a:p>
            <a:r>
              <a:rPr lang="ru-RU" dirty="0"/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8849781C-955A-4BF6-B277-632687660F35}"/>
              </a:ext>
            </a:extLst>
          </p:cNvPr>
          <p:cNvSpPr txBox="1"/>
          <p:nvPr/>
        </p:nvSpPr>
        <p:spPr>
          <a:xfrm>
            <a:off x="293298" y="5434642"/>
            <a:ext cx="113178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1950" algn="just"/>
            <a:r>
              <a:rPr lang="ru-RU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солью связано множество суеверий и примет, одна из самых известных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просыпать соль – к ссоре</a:t>
            </a:r>
            <a:r>
              <a:rPr lang="ru-RU" sz="2000" b="0" i="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Эта примета возникла давно. Ведь в прошлом соль была дорогим  товаром. И конечно, если кто-нибудь рассыпал соль, то его ругали, возникала ссора. 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7D715703-5CC9-41B9-AE0C-B9949A5F45DD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19970" y="922073"/>
            <a:ext cx="5290868" cy="3968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D1B3FC09-DF1B-4125-AB65-0DF010E5A900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6520" y="1444925"/>
            <a:ext cx="6193450" cy="3968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0622615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715E800-5CC3-4AB5-BC31-056404F65DF5}"/>
              </a:ext>
            </a:extLst>
          </p:cNvPr>
          <p:cNvSpPr txBox="1"/>
          <p:nvPr/>
        </p:nvSpPr>
        <p:spPr>
          <a:xfrm>
            <a:off x="638354" y="5611809"/>
            <a:ext cx="101101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1950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Руси встречали знатных гостей «Хлебом – солью!». Это традиционное пожелание добра, достатка, благополучия, выражение гостеприимства.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F3AC489A-171B-4CD6-83B8-A267E2857C3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314019"/>
            <a:ext cx="11430000" cy="51149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9407423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8E2FB3BC-05BB-441F-82DB-C8CF28DCC455}"/>
              </a:ext>
            </a:extLst>
          </p:cNvPr>
          <p:cNvSpPr txBox="1"/>
          <p:nvPr/>
        </p:nvSpPr>
        <p:spPr>
          <a:xfrm>
            <a:off x="724619" y="276045"/>
            <a:ext cx="89024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>
                <a:solidFill>
                  <a:srgbClr val="CC33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4000" b="1" i="1" dirty="0">
                <a:solidFill>
                  <a:srgbClr val="CC33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таринная словацкая народная сказка – «Соль и золото».</a:t>
            </a:r>
            <a:endParaRPr lang="ru-RU" sz="4000" b="1" i="1" dirty="0">
              <a:solidFill>
                <a:srgbClr val="CC3300"/>
              </a:solidFill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8E0C69A4-CBA4-400B-A91F-D7DB8C437E5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1192" y="1746219"/>
            <a:ext cx="10622472" cy="43095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7208735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90C25C5E-04B5-41B2-8597-6511B7249B68}"/>
              </a:ext>
            </a:extLst>
          </p:cNvPr>
          <p:cNvSpPr txBox="1"/>
          <p:nvPr/>
        </p:nvSpPr>
        <p:spPr>
          <a:xfrm>
            <a:off x="4244195" y="207033"/>
            <a:ext cx="25706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СОЛЬ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F6113F2-E075-4925-9530-E5B077599A94}"/>
              </a:ext>
            </a:extLst>
          </p:cNvPr>
          <p:cNvSpPr txBox="1"/>
          <p:nvPr/>
        </p:nvSpPr>
        <p:spPr>
          <a:xfrm>
            <a:off x="117055" y="1262671"/>
            <a:ext cx="2484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пищевая</a:t>
            </a:r>
            <a:endParaRPr lang="ru-RU" sz="32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9F8F3E0-9451-4BAE-9927-BE6980533DDE}"/>
              </a:ext>
            </a:extLst>
          </p:cNvPr>
          <p:cNvSpPr txBox="1"/>
          <p:nvPr/>
        </p:nvSpPr>
        <p:spPr>
          <a:xfrm>
            <a:off x="4001219" y="1671705"/>
            <a:ext cx="2484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морская</a:t>
            </a:r>
            <a:endParaRPr lang="ru-RU" sz="32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1AB3B54-127C-4098-B50E-BF04FA75A335}"/>
              </a:ext>
            </a:extLst>
          </p:cNvPr>
          <p:cNvSpPr txBox="1"/>
          <p:nvPr/>
        </p:nvSpPr>
        <p:spPr>
          <a:xfrm>
            <a:off x="7795403" y="1273977"/>
            <a:ext cx="2484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техническая</a:t>
            </a:r>
            <a:endParaRPr lang="ru-RU" sz="3200" b="1" dirty="0"/>
          </a:p>
        </p:txBody>
      </p:sp>
      <p:sp>
        <p:nvSpPr>
          <p:cNvPr id="7" name="Стрелка: вниз 6">
            <a:extLst>
              <a:ext uri="{FF2B5EF4-FFF2-40B4-BE49-F238E27FC236}">
                <a16:creationId xmlns:a16="http://schemas.microsoft.com/office/drawing/2014/main" xmlns="" id="{DF4DF0D6-0F4F-40C8-A5F4-9AC2254A97AC}"/>
              </a:ext>
            </a:extLst>
          </p:cNvPr>
          <p:cNvSpPr/>
          <p:nvPr/>
        </p:nvSpPr>
        <p:spPr>
          <a:xfrm>
            <a:off x="980417" y="700471"/>
            <a:ext cx="897147" cy="5847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: вниз 7">
            <a:extLst>
              <a:ext uri="{FF2B5EF4-FFF2-40B4-BE49-F238E27FC236}">
                <a16:creationId xmlns:a16="http://schemas.microsoft.com/office/drawing/2014/main" xmlns="" id="{CB0F2B70-1F8E-4427-82C6-A7BB85B20875}"/>
              </a:ext>
            </a:extLst>
          </p:cNvPr>
          <p:cNvSpPr/>
          <p:nvPr/>
        </p:nvSpPr>
        <p:spPr>
          <a:xfrm>
            <a:off x="4829354" y="981590"/>
            <a:ext cx="897147" cy="92332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: вниз 10">
            <a:extLst>
              <a:ext uri="{FF2B5EF4-FFF2-40B4-BE49-F238E27FC236}">
                <a16:creationId xmlns:a16="http://schemas.microsoft.com/office/drawing/2014/main" xmlns="" id="{1B06F7D3-12F0-4B1C-91D3-1D5A5CD6493B}"/>
              </a:ext>
            </a:extLst>
          </p:cNvPr>
          <p:cNvSpPr/>
          <p:nvPr/>
        </p:nvSpPr>
        <p:spPr>
          <a:xfrm>
            <a:off x="8589034" y="689202"/>
            <a:ext cx="897147" cy="5847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D338A00D-18B1-41DB-97F8-47F5805F3DB8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38" y="1802612"/>
            <a:ext cx="3044787" cy="16697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1C36F2E1-9558-4757-9572-24D39D26A56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5541" y="3789207"/>
            <a:ext cx="3044787" cy="20314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2455C276-B168-4B31-A8B3-750E7BCC97C3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83683" y="2361535"/>
            <a:ext cx="2788488" cy="1858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6AF3AF3D-27BD-4C4D-BBE2-80F64D12F945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00919" y="4470943"/>
            <a:ext cx="2871252" cy="20314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D3DC92AB-1533-4DBA-AE0C-E1AED4818DE8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318295" y="1847446"/>
            <a:ext cx="3243773" cy="21530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3E738842-FA0F-414A-97A0-D1D4318F4677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436297" y="4247636"/>
            <a:ext cx="3301011" cy="21924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2927403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7008740-6D5E-45EF-A0C7-2A768D944FE5}"/>
              </a:ext>
            </a:extLst>
          </p:cNvPr>
          <p:cNvSpPr txBox="1"/>
          <p:nvPr/>
        </p:nvSpPr>
        <p:spPr>
          <a:xfrm>
            <a:off x="362310" y="5222537"/>
            <a:ext cx="1059036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534988" algn="just"/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Пищевую соль добывают в соляных шахтах.</a:t>
            </a:r>
          </a:p>
          <a:p>
            <a:pPr indent="534988" algn="just"/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Месторождения соли находятся высоко в горах. Когда-то очень давно на месте гор был океан. Со временем, в условиях жаркого климата, морская вода испарялась, и соль кристаллизовалась. И образовались горы. Специальные комбайны рубят пласты соли. Затем она попадает в мельницы и крошится до получения кристалликов различной величины.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06EFD4D6-4FF2-4572-A445-BA2BFCB7AC7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235" y="158135"/>
            <a:ext cx="7266733" cy="48444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C600F2EA-1903-4AD9-A3C7-6503B4F6D664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7097" y="154197"/>
            <a:ext cx="3635484" cy="24261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1A14A334-E4A6-4E55-8FFB-C6217EBD5B94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27097" y="2580379"/>
            <a:ext cx="3773508" cy="25156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5889093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AD670996-4D9A-4AFA-AB8E-052038EB7A56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789" y="190500"/>
            <a:ext cx="6052429" cy="40191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A99960ED-A527-417D-A206-093FDC4B1F9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1698" r="1138"/>
          <a:stretch/>
        </p:blipFill>
        <p:spPr>
          <a:xfrm>
            <a:off x="6288217" y="823284"/>
            <a:ext cx="5460959" cy="4153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58ACD21-C73A-4905-85C8-C21F4C8E95CB}"/>
              </a:ext>
            </a:extLst>
          </p:cNvPr>
          <p:cNvSpPr txBox="1"/>
          <p:nvPr/>
        </p:nvSpPr>
        <p:spPr>
          <a:xfrm>
            <a:off x="621102" y="5262113"/>
            <a:ext cx="110073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1950" algn="just"/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выработках соляных шахт создают подземные лечебницы, санатории. Там очень целебный воздух и совсем нет вредных микроорганизмов. 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41063048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5BA33F06-DBF1-40E8-8841-E2DC60B54432}"/>
              </a:ext>
            </a:extLst>
          </p:cNvPr>
          <p:cNvSpPr txBox="1"/>
          <p:nvPr/>
        </p:nvSpPr>
        <p:spPr>
          <a:xfrm>
            <a:off x="396815" y="5529880"/>
            <a:ext cx="1093829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61950" algn="just"/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Соль необходима человеку. Недостаток соли может привести к заболеваниям сердца, нарушением пищеварения. </a:t>
            </a:r>
            <a:r>
              <a:rPr lang="ru-RU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Соль служит материалом для образования в желудке соляной кислоты, благодаря чему пища переваривается, а вредные микробы погибают.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4BA8A737-E440-4C4E-9507-DF7E344C03D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22330" r="668"/>
          <a:stretch/>
        </p:blipFill>
        <p:spPr>
          <a:xfrm>
            <a:off x="396815" y="709432"/>
            <a:ext cx="4019526" cy="347662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7BA18B04-C2CD-4708-BCE9-F23EF5E98C5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38039" r="3396"/>
          <a:stretch/>
        </p:blipFill>
        <p:spPr>
          <a:xfrm>
            <a:off x="4848044" y="312145"/>
            <a:ext cx="6055745" cy="50493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1073769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E9058DE7-DAEF-45D1-99A1-7387016F4605}"/>
              </a:ext>
            </a:extLst>
          </p:cNvPr>
          <p:cNvSpPr txBox="1"/>
          <p:nvPr/>
        </p:nvSpPr>
        <p:spPr>
          <a:xfrm>
            <a:off x="517585" y="5619004"/>
            <a:ext cx="106449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Взрослым рекомендуется потреблять не более 5 г соли в день (чуть меньше одной чайной ложки); для детей в возрасте от трех до 15 лет рекомендованное максимальное потребление соли 3-5 г/сутки.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82FEFEEE-A9B7-4A64-A2B7-F5DDBE21956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8556" t="11918" r="17379" b="11380"/>
          <a:stretch/>
        </p:blipFill>
        <p:spPr>
          <a:xfrm>
            <a:off x="517585" y="1138686"/>
            <a:ext cx="5227608" cy="367485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B3D1B6EB-6E23-4FCD-A90A-28B68311830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7943" r="15686"/>
          <a:stretch/>
        </p:blipFill>
        <p:spPr>
          <a:xfrm>
            <a:off x="6096000" y="1138686"/>
            <a:ext cx="4963298" cy="3674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9044876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159</TotalTime>
  <Words>186</Words>
  <Application>Microsoft Office PowerPoint</Application>
  <PresentationFormat>Произвольный</PresentationFormat>
  <Paragraphs>18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AMD</dc:creator>
  <cp:lastModifiedBy>User</cp:lastModifiedBy>
  <cp:revision>9</cp:revision>
  <dcterms:created xsi:type="dcterms:W3CDTF">2022-10-27T17:56:31Z</dcterms:created>
  <dcterms:modified xsi:type="dcterms:W3CDTF">2022-10-28T11:44:54Z</dcterms:modified>
</cp:coreProperties>
</file>