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EFF03-027A-48AC-BA36-A50EAE4F9FDC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8678C-ACBE-4BCF-8D68-E788A61FF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79"/>
            <a:ext cx="7772400" cy="305177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«Солнышко и тучка</a:t>
            </a:r>
            <a:r>
              <a:rPr lang="ru-RU" b="1" dirty="0" smtClean="0"/>
              <a:t>»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Музыкально-дидактическая игра</a:t>
            </a:r>
            <a:r>
              <a:rPr lang="ru-RU" dirty="0" smtClean="0"/>
              <a:t>.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(для детей 3-4 лет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 err="1" smtClean="0"/>
              <a:t>Немтринова</a:t>
            </a:r>
            <a:r>
              <a:rPr lang="ru-RU" sz="2400" dirty="0" smtClean="0"/>
              <a:t> С. П.,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музыкальный </a:t>
            </a:r>
            <a:r>
              <a:rPr lang="ru-RU" sz="2400" dirty="0" smtClean="0"/>
              <a:t>руководитель </a:t>
            </a:r>
            <a:r>
              <a:rPr lang="ru-RU" sz="2400" dirty="0" smtClean="0"/>
              <a:t> ГБОУ Школа № 777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2022 г.</a:t>
            </a:r>
            <a:endParaRPr lang="ru-RU" dirty="0"/>
          </a:p>
        </p:txBody>
      </p:sp>
      <p:pic>
        <p:nvPicPr>
          <p:cNvPr id="4" name="Рисунок 3" descr="фото Солнышко и тучка 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077073"/>
            <a:ext cx="3350634" cy="25650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5832647"/>
          </a:xfrm>
        </p:spPr>
        <p:txBody>
          <a:bodyPr>
            <a:noAutofit/>
          </a:bodyPr>
          <a:lstStyle/>
          <a:p>
            <a:pPr algn="l"/>
            <a:r>
              <a:rPr lang="ru-RU" sz="3200" u="sng" dirty="0"/>
              <a:t>Цель</a:t>
            </a:r>
            <a:r>
              <a:rPr lang="ru-RU" sz="3200" dirty="0"/>
              <a:t>:</a:t>
            </a:r>
            <a:br>
              <a:rPr lang="ru-RU" sz="3200" dirty="0"/>
            </a:br>
            <a:r>
              <a:rPr lang="ru-RU" sz="3200" dirty="0"/>
              <a:t> Развивать у детей представления о разнохарактерности музыки, способность отличать мажорную музыку от минорной</a:t>
            </a:r>
            <a:br>
              <a:rPr lang="ru-RU" sz="3200" dirty="0"/>
            </a:br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/>
              <a:t>.</a:t>
            </a:r>
            <a:r>
              <a:rPr lang="ru-RU" sz="3200" u="sng" dirty="0"/>
              <a:t> Задачи</a:t>
            </a:r>
            <a:r>
              <a:rPr lang="ru-RU" sz="3200" dirty="0"/>
              <a:t>:</a:t>
            </a:r>
            <a:br>
              <a:rPr lang="ru-RU" sz="3200" dirty="0"/>
            </a:br>
            <a:r>
              <a:rPr lang="ru-RU" sz="3200" dirty="0"/>
              <a:t>1. Расширять музыкальный кругозор и словарный запас детей.</a:t>
            </a:r>
            <a:br>
              <a:rPr lang="ru-RU" sz="3200" dirty="0"/>
            </a:br>
            <a:r>
              <a:rPr lang="ru-RU" sz="3200" dirty="0"/>
              <a:t>2. Развивать внимание, слуховую и зрительную память.</a:t>
            </a:r>
            <a:br>
              <a:rPr lang="ru-RU" sz="3200" dirty="0"/>
            </a:br>
            <a:r>
              <a:rPr lang="ru-RU" sz="3200" dirty="0"/>
              <a:t>3. Воспитывать любовь к музыке.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u="sng" dirty="0"/>
              <a:t>Материалы</a:t>
            </a:r>
            <a:r>
              <a:rPr lang="ru-RU" sz="3200" dirty="0"/>
              <a:t>: Два комплекта карточек по количеству детей с изображением веселого солнышка и грустной тучки. </a:t>
            </a:r>
            <a:br>
              <a:rPr lang="ru-RU" sz="3200" dirty="0"/>
            </a:br>
            <a:r>
              <a:rPr lang="ru-RU" sz="3200" b="1" dirty="0"/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u="sng" dirty="0"/>
              <a:t>      Ход игры</a:t>
            </a:r>
            <a:r>
              <a:rPr lang="ru-RU" sz="3200" dirty="0"/>
              <a:t>: Музыкальный руководитель предлагает детям послушать разные, контрастные по настроению (веселая, грустная и т. д.), композиции и определить характер музыки путем поднятия соответствующей карточки - солнышко - весело, тучка -грустно.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yColl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8460432" cy="59825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то Солнышко и тучка 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32656"/>
            <a:ext cx="7719601" cy="59095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«Солнышко и тучка»  Музыкально-дидактическая игра.  (для детей 3-4 лет)  Немтринова С. П.,  музыкальный руководитель  ГБОУ Школа № 777 2022 г.</vt:lpstr>
      <vt:lpstr>Цель:  Развивать у детей представления о разнохарактерности музыки, способность отличать мажорную музыку от минорной   . Задачи: 1. Расширять музыкальный кругозор и словарный запас детей. 2. Развивать внимание, слуховую и зрительную память. 3. Воспитывать любовь к музыке. </vt:lpstr>
      <vt:lpstr>  Материалы: Два комплекта карточек по количеству детей с изображением веселого солнышка и грустной тучки.          Ход игры: Музыкальный руководитель предлагает детям послушать разные, контрастные по настроению (веселая, грустная и т. д.), композиции и определить характер музыки путем поднятия соответствующей карточки - солнышко - весело, тучка -грустно. 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«Солнышко и тучка»   Музыкально-дидактическая игра.   (для детей 3-4 лет)  Немтринова С. П., музыкальный руководитель  2022 г.</dc:title>
  <dc:creator>Светлана</dc:creator>
  <cp:lastModifiedBy>Светлана</cp:lastModifiedBy>
  <cp:revision>2</cp:revision>
  <dcterms:created xsi:type="dcterms:W3CDTF">2022-10-28T13:24:28Z</dcterms:created>
  <dcterms:modified xsi:type="dcterms:W3CDTF">2022-10-28T13:47:50Z</dcterms:modified>
</cp:coreProperties>
</file>