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AEC4B-1FA8-4B69-B75E-4FC8CA5D643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5561C-CEAD-4362-878A-439EE2BFA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4032448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«</a:t>
            </a:r>
            <a:r>
              <a:rPr lang="ru-RU" b="1" i="1" dirty="0"/>
              <a:t>Угадай-ка!</a:t>
            </a:r>
            <a:r>
              <a:rPr lang="ru-RU" i="1" dirty="0"/>
              <a:t>»</a:t>
            </a:r>
            <a:r>
              <a:rPr lang="ru-RU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(</a:t>
            </a:r>
            <a:r>
              <a:rPr lang="ru-RU" dirty="0" err="1"/>
              <a:t>пазл</a:t>
            </a:r>
            <a:r>
              <a:rPr lang="ru-RU" dirty="0" smtClean="0"/>
              <a:t>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Музыкально-дидактическая игра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(для детей 5-7 лет</a:t>
            </a:r>
            <a:r>
              <a:rPr lang="ru-RU" dirty="0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2200" dirty="0" err="1" smtClean="0"/>
              <a:t>Немтинова</a:t>
            </a:r>
            <a:r>
              <a:rPr lang="ru-RU" sz="2200" dirty="0" smtClean="0"/>
              <a:t> С. П. </a:t>
            </a:r>
            <a:r>
              <a:rPr lang="ru-RU" sz="2200" dirty="0" smtClean="0"/>
              <a:t>,</a:t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dirty="0" smtClean="0"/>
              <a:t>музыкальный руководитель ГБОУ Школа № 777</a:t>
            </a:r>
            <a:br>
              <a:rPr lang="ru-RU" sz="2200" dirty="0" smtClean="0"/>
            </a:br>
            <a:r>
              <a:rPr lang="ru-RU" sz="2200" dirty="0" smtClean="0"/>
              <a:t>2021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IMG_E28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3861048"/>
            <a:ext cx="4040288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10000"/>
          </a:bodyPr>
          <a:lstStyle/>
          <a:p>
            <a:r>
              <a:rPr lang="ru-RU" u="sng" dirty="0"/>
              <a:t>Цель</a:t>
            </a:r>
            <a:r>
              <a:rPr lang="ru-RU" dirty="0"/>
              <a:t>:</a:t>
            </a:r>
          </a:p>
          <a:p>
            <a:r>
              <a:rPr lang="ru-RU" dirty="0"/>
              <a:t> Развивать у детей представления о характерных особенностях звучания музыкальных инструментов, способность отличать музыкальные инструменты, на которых можно исполнить мелодию, а на каких – нельзя. 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u="sng" dirty="0"/>
              <a:t>Задачи</a:t>
            </a:r>
            <a:r>
              <a:rPr lang="ru-RU" dirty="0"/>
              <a:t>:</a:t>
            </a:r>
          </a:p>
          <a:p>
            <a:r>
              <a:rPr lang="ru-RU" dirty="0"/>
              <a:t>1. Расширять музыкальный кругозор и словарный запас детей.</a:t>
            </a:r>
          </a:p>
          <a:p>
            <a:r>
              <a:rPr lang="ru-RU" dirty="0"/>
              <a:t>2. Развивать внимание, слуховую и зрительную память.</a:t>
            </a:r>
          </a:p>
          <a:p>
            <a:r>
              <a:rPr lang="ru-RU" dirty="0"/>
              <a:t>3. Воспитывать любовь к музыке.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ru-RU" u="sng" dirty="0"/>
              <a:t>Материалы</a:t>
            </a:r>
            <a:r>
              <a:rPr lang="ru-RU" dirty="0"/>
              <a:t>: Поле с небольшим углублением для крепления фрагментов </a:t>
            </a:r>
            <a:r>
              <a:rPr lang="ru-RU" dirty="0" err="1"/>
              <a:t>пазла</a:t>
            </a:r>
            <a:r>
              <a:rPr lang="ru-RU" dirty="0"/>
              <a:t> с изображением различных инструментов.</a:t>
            </a:r>
          </a:p>
          <a:p>
            <a:endParaRPr lang="ru-RU" dirty="0"/>
          </a:p>
        </p:txBody>
      </p:sp>
      <p:pic>
        <p:nvPicPr>
          <p:cNvPr id="4" name="Рисунок 3" descr="IMG_E28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429000"/>
            <a:ext cx="3942259" cy="2704687"/>
          </a:xfrm>
          <a:prstGeom prst="rect">
            <a:avLst/>
          </a:prstGeom>
        </p:spPr>
      </p:pic>
      <p:pic>
        <p:nvPicPr>
          <p:cNvPr id="5" name="Рисунок 4" descr="IMG_28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140968"/>
            <a:ext cx="3923928" cy="294294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/>
              <a:t>Ход игры</a:t>
            </a:r>
            <a:r>
              <a:rPr lang="ru-RU" dirty="0"/>
              <a:t>: Музыкальный руководитель предлагает детям самостоятельно определить и вынуть фрагменты </a:t>
            </a:r>
            <a:r>
              <a:rPr lang="ru-RU" dirty="0" err="1"/>
              <a:t>пазла</a:t>
            </a:r>
            <a:r>
              <a:rPr lang="ru-RU" dirty="0"/>
              <a:t> тех инструментов, которые обладают </a:t>
            </a:r>
            <a:r>
              <a:rPr lang="ru-RU" dirty="0" err="1"/>
              <a:t>звуковысотными</a:t>
            </a:r>
            <a:r>
              <a:rPr lang="ru-RU" dirty="0"/>
              <a:t> качествами (или убрать изображения тех инструментов, на которых сыграть мелодию не получится). Объяснить свой выбор. Дать возможность в этом убедиться с помощью игры на некоторых детских музыкальных инструментах, которые имеются в детском саду. Прослушать композиции в записи, где исполнение данного музыкального инструмента отчетливо слышно.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E2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645024"/>
            <a:ext cx="5203507" cy="2966668"/>
          </a:xfrm>
          <a:prstGeom prst="rect">
            <a:avLst/>
          </a:prstGeom>
        </p:spPr>
      </p:pic>
      <p:pic>
        <p:nvPicPr>
          <p:cNvPr id="7" name="Содержимое 6" descr="IMG_E2839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23528" y="260648"/>
            <a:ext cx="4711064" cy="3129211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52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«Угадай-ка!»  (пазл) Музыкально-дидактическая игра. (для детей 5-7 лет) Немтинова С. П. ,  музыкальный руководитель ГБОУ Школа № 777 2021 г.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«Угадай-ка!»   (пазл)   Музыкально-дидактическая игра.   (для детей 5-7 лет)</dc:title>
  <dc:creator>Светлана</dc:creator>
  <cp:lastModifiedBy>Светлана</cp:lastModifiedBy>
  <cp:revision>3</cp:revision>
  <dcterms:created xsi:type="dcterms:W3CDTF">2022-10-28T13:04:19Z</dcterms:created>
  <dcterms:modified xsi:type="dcterms:W3CDTF">2022-10-28T13:48:52Z</dcterms:modified>
</cp:coreProperties>
</file>