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5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314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345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41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58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15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11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7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32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865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35E83-6A2D-4598-9E8F-D689F8B75692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CEDA6-FD86-4C70-A597-F49895571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03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papers.ru/wallpapers/animals/17359/1200x768_%D0%9E%D0%B2%D0%B5%D1%87%D0%BA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4233"/>
            <a:ext cx="12192000" cy="780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39607"/>
            <a:ext cx="9144000" cy="23876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+mn-lt"/>
              </a:rPr>
              <a:t>Урок технологии</a:t>
            </a:r>
            <a:endParaRPr lang="ru-RU" sz="66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03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et.pxhere.com/photo/watch-white-meadow-herd-pasture-grazing-sheep-brown-mammal-wool-fauna-animals-vertebrate-sheeps-cow-goat-family-7340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481" y="255547"/>
            <a:ext cx="5128156" cy="341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kartinkin.net/uploads/posts/2022-03/1646784612_16-kartinkin-net-p-kartinki-ovtsa-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26" y="4038330"/>
            <a:ext cx="4028064" cy="251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thumbs.dreamstime.com/b/%D0%BC%D0%B0-%D0%B0%D1%8F-%D0%BC%D0%B8-%D0%B0%D1%8F-%D0%BE%D0%B2%D0%B5%D1%87%D0%BA%D0%B0-%D1%80%D0%B5%D0%B7%D0%B2%D1%8F%D1%81%D1%8C-%D0%B2-%D1%83%D0%B3%D0%B5-%D0%B2-%D1%84%D0%B5%D1%80%D0%BC%D0%B5-916720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809" y="200767"/>
            <a:ext cx="2911182" cy="436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atic.mk.ru/upload/entities/2020/10/20/10/articles/facebookPicture/66/8d/4c/99/93bdae795e79133c0f21f7c8429b4e4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399" y="3727710"/>
            <a:ext cx="4242240" cy="282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84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268" y="2475279"/>
            <a:ext cx="10515600" cy="1745029"/>
          </a:xfrm>
        </p:spPr>
        <p:txBody>
          <a:bodyPr>
            <a:noAutofit/>
          </a:bodyPr>
          <a:lstStyle/>
          <a:p>
            <a:r>
              <a:rPr lang="ru-RU" sz="6000" dirty="0"/>
              <a:t>Т</a:t>
            </a:r>
            <a:r>
              <a:rPr lang="ru-RU" sz="6000" dirty="0" smtClean="0"/>
              <a:t>ема: «мозаика из ватных шариков»</a:t>
            </a:r>
            <a:endParaRPr lang="ru-RU" sz="6000" dirty="0"/>
          </a:p>
        </p:txBody>
      </p:sp>
      <p:pic>
        <p:nvPicPr>
          <p:cNvPr id="3074" name="Picture 2" descr="https://kartinkin.net/pics/uploads/posts/2022-07/1657082460_48-kartinkin-net-p-semya-ovechki-art-krasivo-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832" y="3938954"/>
            <a:ext cx="3445315" cy="344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08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26" y="2095452"/>
            <a:ext cx="9656299" cy="2082653"/>
          </a:xfrm>
        </p:spPr>
        <p:txBody>
          <a:bodyPr>
            <a:noAutofit/>
          </a:bodyPr>
          <a:lstStyle/>
          <a:p>
            <a:r>
              <a:rPr lang="ru-RU" sz="6000" dirty="0" smtClean="0"/>
              <a:t>Цель: «научиться делать шарики из ваты»</a:t>
            </a:r>
            <a:endParaRPr lang="ru-RU" sz="6000" dirty="0"/>
          </a:p>
        </p:txBody>
      </p:sp>
      <p:pic>
        <p:nvPicPr>
          <p:cNvPr id="4" name="Picture 2" descr="https://kartinkin.net/pics/uploads/posts/2022-07/1657082460_48-kartinkin-net-p-semya-ovechki-art-krasivo-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832" y="3938954"/>
            <a:ext cx="3445315" cy="344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67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et.pxhere.com/photo/watch-white-meadow-herd-pasture-grazing-sheep-brown-mammal-wool-fauna-animals-vertebrate-sheeps-cow-goat-family-7340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481" y="255547"/>
            <a:ext cx="5128156" cy="341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kartinkin.net/uploads/posts/2022-03/1646784612_16-kartinkin-net-p-kartinki-ovtsa-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26" y="4038330"/>
            <a:ext cx="4028064" cy="251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thumbs.dreamstime.com/b/%D0%BC%D0%B0-%D0%B0%D1%8F-%D0%BC%D0%B8-%D0%B0%D1%8F-%D0%BE%D0%B2%D0%B5%D1%87%D0%BA%D0%B0-%D1%80%D0%B5%D0%B7%D0%B2%D1%8F%D1%81%D1%8C-%D0%B2-%D1%83%D0%B3%D0%B5-%D0%B2-%D1%84%D0%B5%D1%80%D0%BC%D0%B5-916720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809" y="200767"/>
            <a:ext cx="2911182" cy="436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atic.mk.ru/upload/entities/2020/10/20/10/articles/facebookPicture/66/8d/4c/99/93bdae795e79133c0f21f7c8429b4e4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399" y="3727710"/>
            <a:ext cx="4242240" cy="282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58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План работы: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dirty="0"/>
              <a:t>Раскатать шарики из ваты</a:t>
            </a:r>
          </a:p>
          <a:p>
            <a:pPr lvl="0"/>
            <a:r>
              <a:rPr lang="ru-RU" sz="4400" dirty="0"/>
              <a:t>Вырезать из цветной бумаги голову, уши, ноги для овечки.</a:t>
            </a:r>
          </a:p>
          <a:p>
            <a:pPr lvl="0"/>
            <a:r>
              <a:rPr lang="ru-RU" sz="4400" dirty="0"/>
              <a:t>Приклеить все детали на картон.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https://kartinkin.net/pics/uploads/posts/2022-07/1657082460_48-kartinkin-net-p-semya-ovechki-art-krasivo-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680" y="3871720"/>
            <a:ext cx="3445315" cy="344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7746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44</Words>
  <Application>Microsoft Office PowerPoint</Application>
  <PresentationFormat>Широкоэкранный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Урок технологии</vt:lpstr>
      <vt:lpstr>Презентация PowerPoint</vt:lpstr>
      <vt:lpstr>Тема: «мозаика из ватных шариков»</vt:lpstr>
      <vt:lpstr>Цель: «научиться делать шарики из ваты»</vt:lpstr>
      <vt:lpstr>Презентация PowerPoint</vt:lpstr>
      <vt:lpstr>План работы: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</dc:title>
  <dc:creator>1</dc:creator>
  <cp:lastModifiedBy>1</cp:lastModifiedBy>
  <cp:revision>3</cp:revision>
  <dcterms:created xsi:type="dcterms:W3CDTF">2022-10-21T08:55:30Z</dcterms:created>
  <dcterms:modified xsi:type="dcterms:W3CDTF">2022-10-21T09:06:52Z</dcterms:modified>
</cp:coreProperties>
</file>