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3" r:id="rId5"/>
    <p:sldId id="267" r:id="rId6"/>
    <p:sldId id="266" r:id="rId7"/>
    <p:sldId id="265" r:id="rId8"/>
    <p:sldId id="268" r:id="rId9"/>
    <p:sldId id="264" r:id="rId10"/>
    <p:sldId id="270" r:id="rId11"/>
    <p:sldId id="271" r:id="rId12"/>
    <p:sldId id="272" r:id="rId13"/>
    <p:sldId id="273" r:id="rId14"/>
    <p:sldId id="276" r:id="rId15"/>
    <p:sldId id="286" r:id="rId16"/>
    <p:sldId id="274" r:id="rId17"/>
    <p:sldId id="285" r:id="rId18"/>
    <p:sldId id="283" r:id="rId19"/>
    <p:sldId id="284" r:id="rId20"/>
    <p:sldId id="279" r:id="rId21"/>
    <p:sldId id="282" r:id="rId22"/>
    <p:sldId id="281" r:id="rId23"/>
    <p:sldId id="280" r:id="rId24"/>
    <p:sldId id="25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700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175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443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713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770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462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774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398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208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181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657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D804E-99D9-4A79-9D5A-3ADF12D83F55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F3F79-8BEB-4CD2-959A-C1001864E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41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9712" y="18448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1675547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у русской народной сказки»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4005064"/>
            <a:ext cx="4176464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старший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Федосова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В.В.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г. Керчи РК «Детский сад комбинированного вида №53»Звоночек»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46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31640" y="188640"/>
            <a:ext cx="770485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Возле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леса на опушке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Трое их живет в избушке.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три стула и три кружки.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кровати, три подушки.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Угадайте без подсказки,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герои этой сказки?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(«Три медведя»)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593696"/>
            <a:ext cx="3938918" cy="511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38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Как-то мышка невеличка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 сбросила яичко.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Плачет баба, плачет дед.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сказка, дай ответ!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(«Курочка Ряба»)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389931"/>
            <a:ext cx="5243728" cy="370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31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31640" y="332656"/>
            <a:ext cx="770485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сказке лисонька плутовка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Обманула зайку ловко,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избушки выгнав прочь.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Плакал зайка день и ночь.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в беде ему помог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смелый петушок.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Заюшкина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избушка»)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885700"/>
            <a:ext cx="5313784" cy="3865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87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5616" y="0"/>
            <a:ext cx="763284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 ты, Петя-простота,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Сплоховал немножко: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послушался кота,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Выглянул в окошко.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(«Петушок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золотой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гребешок»)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971823"/>
            <a:ext cx="3810000" cy="486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0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2216487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Угадай, к какой сказке эта иллюстрация.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56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32656"/>
            <a:ext cx="4327868" cy="57085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792" y="5847655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«Лисичка- сестричка и серый волк»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78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60648"/>
            <a:ext cx="4123277" cy="58238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62629" y="6074441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«Лиса и журавль»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1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88640"/>
            <a:ext cx="4450080" cy="5852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6040800"/>
            <a:ext cx="445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«Кот, петух и лиса»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24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548680"/>
            <a:ext cx="7078896" cy="45365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5229200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«Колосок»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3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7" y="260081"/>
            <a:ext cx="4661547" cy="60425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3767" y="6309320"/>
            <a:ext cx="4661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Терешечка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34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07704" y="764704"/>
            <a:ext cx="576064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сказки- это  сказки, которые придумал народ.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мы их знаем и очень любим.</a:t>
            </a:r>
          </a:p>
          <a:p>
            <a:pPr algn="ctr"/>
            <a:endParaRPr lang="ru-RU" sz="32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просят: 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сейчас 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Вы, друзья, 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Узнайте нас!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54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32656"/>
            <a:ext cx="6929115" cy="55711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5877" y="5903803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«Сестрица Алёнушка и братец Иванушка»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899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91680" y="260648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484784"/>
            <a:ext cx="67464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Слон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Носорог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Медведь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4.Бегемот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1640" y="980728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разрушил теремок?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1640" y="3517557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кого не смог уйти колобок?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48234" y="4149080"/>
            <a:ext cx="43924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от лисы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от деда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от зайца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от медведя 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6294" y="1069281"/>
            <a:ext cx="1760984" cy="23597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705" y="4087642"/>
            <a:ext cx="2802162" cy="245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77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476672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герой в сказке вместо удочки использовал свой хвост?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5219" y="1317673"/>
            <a:ext cx="42484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мышь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лошадь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лиса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волк 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94252" y="3496363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Кого первым встречает героиня сказки "Гуси-лебеди", отправившаяся на поиски брата?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68429" y="4475199"/>
            <a:ext cx="620714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речку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Бабу Ягу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яблоню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печку 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052736"/>
            <a:ext cx="2321446" cy="2443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861048"/>
            <a:ext cx="2036042" cy="282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89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54868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попил воды и стал козленочком?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4073" y="1484784"/>
            <a:ext cx="29523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1.Иван-Царевич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Иванушка-дурачок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3.Братец Иванушка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4.Емеля 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3606115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прогнал лису из дома зайчика?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1680" y="4437112"/>
            <a:ext cx="33123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собаки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2.петушок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бык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гуси-лебеди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3784677"/>
            <a:ext cx="2427833" cy="29053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956" y="967049"/>
            <a:ext cx="3334037" cy="255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55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980728"/>
            <a:ext cx="5184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много сказок грустных и смешных,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прожить на свете нам нельзя без них.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герои сказок дарят нам тепло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добро навеки побеждает зло!</a:t>
            </a:r>
          </a:p>
        </p:txBody>
      </p:sp>
    </p:spTree>
    <p:extLst>
      <p:ext uri="{BB962C8B-B14F-4D97-AF65-F5344CB8AC3E}">
        <p14:creationId xmlns:p14="http://schemas.microsoft.com/office/powerpoint/2010/main" val="347108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03648" y="116632"/>
            <a:ext cx="73448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от бабушки ушёл,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 дедушки ушёл,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Песни пел под синим небом,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лисы он стал обедом. 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(«Колобок»)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276872"/>
            <a:ext cx="4104456" cy="429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4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260649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на грядке.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тянули по порядку: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дедка, бабка, внучка, Жучка –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смогли! – большая штучка!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 с мышкой лишь пришли –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сразу вытянуть смогли!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    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(«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Репка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0502" y="2564904"/>
            <a:ext cx="389699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38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260648"/>
            <a:ext cx="9001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Ждали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маму с молоком,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пустили волка в дом.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эти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дети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(«Семеро козлят»)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076530"/>
            <a:ext cx="5760720" cy="471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0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89289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Алёнушки сестрицы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Унесли братишку птицы,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с подружками играла,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Братца Ваню проморгала.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(«Гуси-лебеди»)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348880"/>
            <a:ext cx="5191224" cy="431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7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31640" y="260648"/>
            <a:ext cx="77048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далека,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корзинка – нелегка,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Сесть бы на пенек,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Съесть бы пирожок.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(«Маша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медведь»)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3659" y="1052737"/>
            <a:ext cx="4466065" cy="566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8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260648"/>
            <a:ext cx="88569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Шла Лиса по белу свету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вдруг скалочку нашла.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за скалочку за эту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взять она смогла: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белу курочку,</a:t>
            </a:r>
          </a:p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сизу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уточку,</a:t>
            </a:r>
          </a:p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гусочку-щипалку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собачку-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догонялку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            («Лисичка со скалочкой»)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0709" y="3573016"/>
            <a:ext cx="559558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920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864096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доме без забот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 звери, только вот,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к ним пришел потом,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Поломал звериный дом.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(«Теремок»)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0" y="2060848"/>
            <a:ext cx="3549961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7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264</Words>
  <Application>Microsoft Office PowerPoint</Application>
  <PresentationFormat>Экран (4:3)</PresentationFormat>
  <Paragraphs>63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-</cp:lastModifiedBy>
  <cp:revision>22</cp:revision>
  <dcterms:created xsi:type="dcterms:W3CDTF">2016-08-14T15:36:21Z</dcterms:created>
  <dcterms:modified xsi:type="dcterms:W3CDTF">2021-10-11T13:13:57Z</dcterms:modified>
</cp:coreProperties>
</file>