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57" r:id="rId3"/>
    <p:sldId id="258" r:id="rId4"/>
    <p:sldId id="260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5AAB5-90FD-478A-BBC1-88A69F5A854E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3EE29-E21B-484D-B29C-67A00352DD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830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B931ED4-D0FD-4EED-B442-2619CD8C636B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body"/>
          </p:nvPr>
        </p:nvSpPr>
        <p:spPr>
          <a:xfrm>
            <a:off x="685512" y="4343231"/>
            <a:ext cx="5474015" cy="4104277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15200" cy="11377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Лукяненко Э.А., учитель МОУ СОШ №256 ГО ЗАТО г.Фокино Приморского края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0514F-2B33-4AC7-8D80-65DEE65B0B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45350-4F6D-4D5E-9FA1-86F961E50A82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89A2B-4A5A-41B7-8558-9AB1FB3A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88840"/>
            <a:ext cx="62488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Открытый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2 класс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Семёнова В.М.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Катя\Local Settings\Temporary Internet Files\Content.IE5\2A8892WT\MC9002150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501008"/>
            <a:ext cx="2088232" cy="3133316"/>
          </a:xfrm>
          <a:prstGeom prst="rect">
            <a:avLst/>
          </a:prstGeom>
          <a:noFill/>
        </p:spPr>
      </p:pic>
      <p:pic>
        <p:nvPicPr>
          <p:cNvPr id="1029" name="Picture 5" descr="C:\Documents and Settings\Катя\Local Settings\Temporary Internet Files\Content.IE5\2A8892WT\MC90028627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2160240" cy="144849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5804"/>
            <a:ext cx="9144000" cy="542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Атомные часы- самые точные в мире!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7383" y="260648"/>
            <a:ext cx="57545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Главные часы России-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Куранты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2"/>
            <a:ext cx="4032448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4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128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00FF"/>
                </a:solidFill>
              </a:rPr>
              <a:t>Почему время нужно беречь?</a:t>
            </a:r>
          </a:p>
          <a:p>
            <a:pPr algn="ctr"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>
              <a:solidFill>
                <a:srgbClr val="0000FF"/>
              </a:solidFill>
            </a:endParaRPr>
          </a:p>
          <a:p>
            <a:pPr algn="ctr"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>
              <a:solidFill>
                <a:srgbClr val="0000FF"/>
              </a:solidFill>
            </a:endParaRPr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/>
              <a:t>Время не воротишь.</a:t>
            </a:r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/>
              <a:t>Время всему учит.</a:t>
            </a:r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algn="ctr"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/>
              <a:t>Время – как  воробей: упустишь – не</a:t>
            </a:r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/>
              <a:t> поймаешь.</a:t>
            </a:r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/>
              <a:t>Время – не деньги, потеряешь – не  </a:t>
            </a:r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/>
              <a:t>найдёшь.</a:t>
            </a:r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ru-RU" sz="3200" b="1" dirty="0" smtClean="0"/>
          </a:p>
          <a:p>
            <a:pPr hangingPunct="0">
              <a:lnSpc>
                <a:spcPct val="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ru-RU" sz="3200" b="1" dirty="0" smtClean="0"/>
              <a:t>Время разум дает.</a:t>
            </a:r>
            <a:endParaRPr lang="ru-RU" sz="3200" dirty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683568" y="836712"/>
            <a:ext cx="360040" cy="360040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683568" y="1556792"/>
            <a:ext cx="360040" cy="36004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683568" y="2348880"/>
            <a:ext cx="360040" cy="360040"/>
          </a:xfrm>
          <a:prstGeom prst="smileyFac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83568" y="3501008"/>
            <a:ext cx="360040" cy="36004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83568" y="4797152"/>
            <a:ext cx="360040" cy="360040"/>
          </a:xfrm>
          <a:prstGeom prst="smileyFac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7380312" y="260648"/>
            <a:ext cx="1296144" cy="1296144"/>
          </a:xfrm>
          <a:prstGeom prst="su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5004048" y="4797152"/>
            <a:ext cx="1512168" cy="1368152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37444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1052736"/>
            <a:ext cx="2737237" cy="31683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35284" y="260648"/>
            <a:ext cx="2591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365104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вышивала 7 дней по 2 часа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365104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шила 3 дня по 1 часу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5805264"/>
            <a:ext cx="6336704" cy="769441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Всего времени?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Вставьте пропущенные числа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700808"/>
            <a:ext cx="4572225" cy="451573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/>
              <a:t>1м=… дм</a:t>
            </a:r>
          </a:p>
          <a:p>
            <a:endParaRPr lang="ru-RU" sz="3600" dirty="0"/>
          </a:p>
          <a:p>
            <a:r>
              <a:rPr lang="ru-RU" sz="3600" dirty="0" smtClean="0"/>
              <a:t>…</a:t>
            </a:r>
            <a:r>
              <a:rPr lang="ru-RU" sz="3600" dirty="0"/>
              <a:t>см=8дм</a:t>
            </a:r>
          </a:p>
          <a:p>
            <a:endParaRPr lang="ru-RU" sz="3600" dirty="0"/>
          </a:p>
          <a:p>
            <a:r>
              <a:rPr lang="ru-RU" sz="3600" dirty="0" smtClean="0"/>
              <a:t>42см</a:t>
            </a:r>
            <a:r>
              <a:rPr lang="ru-RU" sz="3600" dirty="0"/>
              <a:t>=…дм…см</a:t>
            </a:r>
          </a:p>
          <a:p>
            <a:endParaRPr lang="ru-RU" sz="3600" dirty="0"/>
          </a:p>
          <a:p>
            <a:r>
              <a:rPr lang="ru-RU" sz="3600" dirty="0" smtClean="0"/>
              <a:t>53дм</a:t>
            </a:r>
            <a:r>
              <a:rPr lang="ru-RU" sz="3600" dirty="0"/>
              <a:t>=…м…дм</a:t>
            </a:r>
          </a:p>
          <a:p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1700808"/>
            <a:ext cx="3396510" cy="3961741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/>
              <a:t>1дм</a:t>
            </a:r>
            <a:r>
              <a:rPr lang="ru-RU" sz="3600" dirty="0" smtClean="0"/>
              <a:t>=… см</a:t>
            </a:r>
            <a:endParaRPr lang="ru-RU" sz="3600" dirty="0"/>
          </a:p>
          <a:p>
            <a:endParaRPr lang="ru-RU" sz="3600" dirty="0"/>
          </a:p>
          <a:p>
            <a:r>
              <a:rPr lang="ru-RU" sz="3600" dirty="0" smtClean="0"/>
              <a:t>40см</a:t>
            </a:r>
            <a:r>
              <a:rPr lang="ru-RU" sz="3600" dirty="0"/>
              <a:t>=…дм</a:t>
            </a:r>
          </a:p>
          <a:p>
            <a:endParaRPr lang="ru-RU" sz="3600" dirty="0"/>
          </a:p>
          <a:p>
            <a:r>
              <a:rPr lang="ru-RU" sz="3600" dirty="0" smtClean="0"/>
              <a:t>1м</a:t>
            </a:r>
            <a:r>
              <a:rPr lang="ru-RU" sz="3600" dirty="0"/>
              <a:t>=…  </a:t>
            </a:r>
            <a:r>
              <a:rPr lang="ru-RU" sz="3600" dirty="0" smtClean="0"/>
              <a:t> см</a:t>
            </a:r>
            <a:endParaRPr lang="ru-RU" sz="3600" dirty="0"/>
          </a:p>
          <a:p>
            <a:endParaRPr lang="ru-RU" sz="3600" dirty="0"/>
          </a:p>
          <a:p>
            <a:r>
              <a:rPr lang="ru-RU" sz="3600" dirty="0" smtClean="0"/>
              <a:t>2дм5см</a:t>
            </a:r>
            <a:r>
              <a:rPr lang="ru-RU" sz="3600" dirty="0"/>
              <a:t>=… см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1628800"/>
            <a:ext cx="979762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780928"/>
            <a:ext cx="783810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91680" y="3789040"/>
            <a:ext cx="718492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7784" y="3789040"/>
            <a:ext cx="457222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5696" y="4941168"/>
            <a:ext cx="783810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83768" y="4941168"/>
            <a:ext cx="653175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72200" y="1628800"/>
            <a:ext cx="1045080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10 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0232" y="2708920"/>
            <a:ext cx="849127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4168" y="3861048"/>
            <a:ext cx="2024842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92280" y="4941168"/>
            <a:ext cx="718492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25</a:t>
            </a:r>
          </a:p>
        </p:txBody>
      </p:sp>
      <p:pic>
        <p:nvPicPr>
          <p:cNvPr id="2052" name="Picture 4" descr="C:\Documents and Settings\Катя\Local Settings\Temporary Internet Files\Content.IE5\3YP3WZZC\MM90032376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555" y="4604838"/>
            <a:ext cx="1950381" cy="1886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100" dirty="0">
                <a:solidFill>
                  <a:schemeClr val="bg1"/>
                </a:solidFill>
              </a:rPr>
              <a:t>Найдите «лишнее» слово: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045" y="1469269"/>
            <a:ext cx="8687002" cy="4023296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а) площадь, объём, цвет, масса;</a:t>
            </a:r>
          </a:p>
          <a:p>
            <a:endParaRPr lang="ru-RU" sz="3600" dirty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>б) метр, дециметр, длина, сантиметр;</a:t>
            </a:r>
          </a:p>
          <a:p>
            <a:endParaRPr lang="ru-RU" sz="3600" dirty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>в) метр, литр, дециметр, сантиметр</a:t>
            </a:r>
          </a:p>
        </p:txBody>
      </p:sp>
      <p:pic>
        <p:nvPicPr>
          <p:cNvPr id="46082" name="Picture 2" descr="C:\Documents and Settings\Катя\Local Settings\Temporary Internet Files\Content.IE5\2A8892WT\MM900336357[2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664" y="4005064"/>
            <a:ext cx="1908336" cy="2552667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 bwMode="auto">
          <a:xfrm rot="10800000" flipV="1">
            <a:off x="1619672" y="4581128"/>
            <a:ext cx="1567620" cy="97986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 bwMode="auto">
          <a:xfrm rot="10800000" flipV="1">
            <a:off x="4139952" y="1484784"/>
            <a:ext cx="1175715" cy="7838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 bwMode="auto">
          <a:xfrm rot="10800000" flipV="1">
            <a:off x="4067944" y="3068960"/>
            <a:ext cx="1241032" cy="84921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Расположите единицы времени </a:t>
            </a:r>
            <a:r>
              <a:rPr lang="ru-RU" dirty="0" smtClean="0">
                <a:solidFill>
                  <a:schemeClr val="bg1"/>
                </a:solidFill>
              </a:rPr>
              <a:t>в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порядке </a:t>
            </a:r>
            <a:r>
              <a:rPr lang="ru-RU" dirty="0">
                <a:solidFill>
                  <a:schemeClr val="bg1"/>
                </a:solidFill>
              </a:rPr>
              <a:t>увеличения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2612700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>
                <a:solidFill>
                  <a:srgbClr val="FF0000"/>
                </a:solidFill>
              </a:rPr>
              <a:t>минута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4208" y="1628800"/>
            <a:ext cx="2024842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/>
              <a:t>месяц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3848" y="3140968"/>
            <a:ext cx="2482065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>
                <a:solidFill>
                  <a:srgbClr val="00B050"/>
                </a:solidFill>
              </a:rPr>
              <a:t>секунда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60232" y="3356992"/>
            <a:ext cx="1894207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>
                <a:solidFill>
                  <a:srgbClr val="00B0F0"/>
                </a:solidFill>
              </a:rPr>
              <a:t>сутки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3356992"/>
            <a:ext cx="2678017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>
                <a:solidFill>
                  <a:srgbClr val="0070C0"/>
                </a:solidFill>
              </a:rPr>
              <a:t>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00192" y="4725144"/>
            <a:ext cx="2416747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>
                <a:solidFill>
                  <a:srgbClr val="7030A0"/>
                </a:solidFill>
              </a:rPr>
              <a:t>неделя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3568" y="4653136"/>
            <a:ext cx="2678017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>
                <a:solidFill>
                  <a:srgbClr val="002060"/>
                </a:solidFill>
              </a:rPr>
              <a:t>час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1988840"/>
            <a:ext cx="1698255" cy="7762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ru-RU" sz="4500" dirty="0">
                <a:solidFill>
                  <a:srgbClr val="C00000"/>
                </a:solidFill>
              </a:rPr>
              <a:t>век</a:t>
            </a:r>
          </a:p>
        </p:txBody>
      </p:sp>
      <p:pic>
        <p:nvPicPr>
          <p:cNvPr id="47106" name="Picture 2" descr="C:\Documents and Settings\Катя\Local Settings\Temporary Internet Files\Content.IE5\W0J25PWD\MM900354470[2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221088"/>
            <a:ext cx="1979572" cy="1979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Катя\Рабочий стол\7yell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7038" y="620688"/>
            <a:ext cx="54416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420888"/>
            <a:ext cx="78488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Секунда, минута, час, сутки, неделя, месяц, год, век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995936" y="188641"/>
            <a:ext cx="4910336" cy="3168352"/>
          </a:xfrm>
        </p:spPr>
        <p:txBody>
          <a:bodyPr anchor="ctr">
            <a:normAutofit fontScale="85000" lnSpcReduction="20000"/>
          </a:bodyPr>
          <a:lstStyle/>
          <a:p>
            <a:pPr marL="0" indent="0" algn="ctr">
              <a:spcAft>
                <a:spcPct val="0"/>
              </a:spcAft>
              <a:buNone/>
            </a:pPr>
            <a:r>
              <a:rPr lang="ru-RU" sz="3900" b="1" dirty="0" smtClean="0"/>
              <a:t>На </a:t>
            </a:r>
            <a:r>
              <a:rPr lang="ru-RU" sz="3900" b="1" dirty="0"/>
              <a:t>руке, и </a:t>
            </a:r>
            <a:r>
              <a:rPr lang="ru-RU" sz="3900" b="1" dirty="0" smtClean="0"/>
              <a:t>на стене,</a:t>
            </a:r>
          </a:p>
          <a:p>
            <a:pPr marL="0" indent="0" algn="ctr">
              <a:spcAft>
                <a:spcPct val="0"/>
              </a:spcAft>
              <a:buNone/>
            </a:pPr>
            <a:r>
              <a:rPr lang="ru-RU" sz="3900" b="1" dirty="0" smtClean="0"/>
              <a:t>и на башне в вышине</a:t>
            </a:r>
          </a:p>
          <a:p>
            <a:pPr marL="0" indent="0" algn="ctr">
              <a:spcAft>
                <a:spcPct val="0"/>
              </a:spcAft>
              <a:buNone/>
            </a:pPr>
            <a:r>
              <a:rPr lang="ru-RU" sz="3900" b="1" dirty="0" smtClean="0"/>
              <a:t>Ходят </a:t>
            </a:r>
            <a:r>
              <a:rPr lang="ru-RU" sz="3900" b="1" dirty="0"/>
              <a:t>ровным ходом </a:t>
            </a:r>
          </a:p>
          <a:p>
            <a:pPr marL="0" indent="0" algn="ctr">
              <a:spcAft>
                <a:spcPct val="0"/>
              </a:spcAft>
              <a:buNone/>
            </a:pPr>
            <a:r>
              <a:rPr lang="ru-RU" sz="3900" b="1" dirty="0" smtClean="0"/>
              <a:t>от </a:t>
            </a:r>
            <a:r>
              <a:rPr lang="ru-RU" sz="3900" b="1" dirty="0"/>
              <a:t>восхода до восхода.</a:t>
            </a:r>
          </a:p>
          <a:p>
            <a:pPr marL="0" indent="0" algn="ctr">
              <a:spcAft>
                <a:spcPct val="0"/>
              </a:spcAft>
              <a:buNone/>
            </a:pPr>
            <a:endParaRPr lang="ru-RU" sz="3300" b="1" dirty="0">
              <a:solidFill>
                <a:srgbClr val="0000FF"/>
              </a:solidFill>
            </a:endParaRPr>
          </a:p>
          <a:p>
            <a:pPr marL="0" indent="0" algn="ctr">
              <a:spcAft>
                <a:spcPct val="0"/>
              </a:spcAft>
              <a:buNone/>
            </a:pPr>
            <a:r>
              <a:rPr lang="ru-RU" sz="3300" b="1" dirty="0"/>
              <a:t>      </a:t>
            </a:r>
            <a:r>
              <a:rPr lang="ru-RU" sz="4800" b="1" dirty="0" smtClean="0">
                <a:solidFill>
                  <a:srgbClr val="000066"/>
                </a:solidFill>
              </a:rPr>
              <a:t>(</a:t>
            </a:r>
            <a:r>
              <a:rPr lang="ru-RU" sz="4800" b="1" dirty="0">
                <a:solidFill>
                  <a:srgbClr val="000066"/>
                </a:solidFill>
              </a:rPr>
              <a:t>часы)</a:t>
            </a:r>
          </a:p>
        </p:txBody>
      </p:sp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2089441" y="1991730"/>
            <a:ext cx="6402240" cy="2743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62000"/>
              </a:lnSpc>
              <a:spcBef>
                <a:spcPts val="1814"/>
              </a:spcBef>
              <a:buClr>
                <a:srgbClr val="FFFFFF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2900" b="1" dirty="0">
              <a:solidFill>
                <a:srgbClr val="FFFFFF"/>
              </a:solidFill>
            </a:endParaRPr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2348880"/>
            <a:ext cx="516860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Катя\Рабочий стол\sm_users_img-322839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3356992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</p:cTn>
                        </p:par>
                      </p:childTnLst>
                    </p:cTn>
                  </p:par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26 -0.41443 C -0.11615 -0.42507 -0.10503 -0.43432 -0.09271 -0.44241 C -0.08802 -0.44542 -0.08542 -0.45004 -0.08038 -0.45236 C -0.07483 -0.46253 -0.06406 -0.46438 -0.05556 -0.46878 C -0.05087 -0.47826 -0.04028 -0.48103 -0.03212 -0.48358 C -0.02014 -0.49421 -0.0066 -0.49306 0.00729 -0.49514 C 0.00903 -0.4956 0.01059 -0.49653 0.01233 -0.49676 C 0.01649 -0.49745 0.02066 -0.49722 0.02465 -0.49838 C 0.02847 -0.49953 0.03194 -0.50208 0.03576 -0.50323 C 0.04271 -0.50508 0.04983 -0.50485 0.05677 -0.5067 C 0.06545 -0.50902 0.07396 -0.51272 0.08264 -0.5148 C 0.09392 -0.51757 0.1059 -0.5178 0.11719 -0.51965 C 0.12535 -0.52382 0.13438 -0.52243 0.14306 -0.52474 C 0.23281 -0.52428 0.32257 -0.52474 0.41233 -0.52312 C 0.41458 -0.52312 0.41632 -0.52058 0.4184 -0.51965 C 0.41997 -0.51896 0.4217 -0.51873 0.42344 -0.51804 C 0.42899 -0.51595 0.43385 -0.51295 0.43941 -0.51156 C 0.44688 -0.5067 0.45 -0.5 0.45677 -0.49352 C 0.45955 -0.49075 0.4625 -0.48797 0.46528 -0.4852 C 0.46701 -0.48358 0.47031 -0.48034 0.47031 -0.48034 C 0.47535 -0.46993 0.48281 -0.46461 0.4901 -0.45721 C 0.49167 -0.45559 0.49219 -0.45259 0.49375 -0.45074 C 0.49601 -0.44819 0.49878 -0.44634 0.50122 -0.44403 C 0.50642 -0.43385 0.50851 -0.42692 0.51597 -0.41952 C 0.52083 -0.40957 0.51736 -0.41605 0.52708 -0.40125 C 0.52934 -0.39778 0.53576 -0.39315 0.53576 -0.39315 C 0.53767 -0.38529 0.54306 -0.37997 0.54688 -0.37349 C 0.55 -0.35846 0.55451 -0.34805 0.56163 -0.33557 C 0.5658 -0.31868 0.5592 -0.34412 0.56528 -0.32562 C 0.57049 -0.31013 0.57309 -0.29301 0.57899 -0.27798 C 0.58108 -0.25485 0.5842 -0.23404 0.5901 -0.2123 C 0.59132 -0.19496 0.59323 -0.17854 0.59497 -0.16119 C 0.59462 -0.12234 0.59444 -0.08325 0.59375 -0.0444 C 0.59358 -0.03353 0.59219 -0.02266 0.58628 -0.0148 C 0.58073 0.0074 0.57326 0.02984 0.56528 0.05088 C 0.56267 0.06499 0.56615 0.05088 0.56042 0.06245 C 0.55972 0.06383 0.5599 0.06591 0.5592 0.0673 C 0.55694 0.07193 0.55174 0.08048 0.55174 0.08048 C 0.54983 0.08812 0.54618 0.09297 0.54184 0.09852 C 0.53941 0.1087 0.54149 0.10245 0.53194 0.11494 C 0.51892 0.13183 0.50799 0.15218 0.49253 0.16605 C 0.48733 0.17068 0.48385 0.17554 0.47778 0.17762 C 0.4724 0.18455 0.46719 0.18617 0.46042 0.1908 C 0.45503 0.1945 0.45747 0.19542 0.45052 0.19889 C 0.44479 0.20167 0.43785 0.20259 0.43194 0.20375 C 0.42222 0.20838 0.4125 0.21092 0.40243 0.21369 C 0.39236 0.21647 0.38299 0.22318 0.37274 0.22526 C 0.3599 0.2278 0.34722 0.23058 0.33455 0.23335 C 0.31806 0.2426 0.3099 0.24515 0.29132 0.24815 C 0.27448 0.25694 0.26111 0.25625 0.24184 0.2581 C 0.22413 0.25972 0.18889 0.26295 0.18889 0.26295 C 0.1316 0.26249 0.07153 0.28354 0.01719 0.25972 C 0.01111 0.25694 0.00625 0.25208 -1.11111E-6 0.25 C -0.00573 0.24538 -0.01233 0.2396 -0.01858 0.23682 C -0.01979 0.2352 -0.02083 0.23312 -0.02222 0.23173 C -0.02326 0.23081 -0.025 0.23127 -0.02604 0.23011 C -0.02726 0.22896 -0.02743 0.22665 -0.02847 0.22526 C -0.03437 0.21647 -0.04167 0.20976 -0.04583 0.19889 C -0.0526 0.18085 -0.05694 0.16258 -0.06059 0.14293 C -0.06024 0.12974 -0.06042 0.11656 -0.05937 0.10361 C -0.0592 0.10199 -0.0533 0.09228 -0.05312 0.09205 C -0.04618 0.07748 -0.03437 0.06083 -0.02222 0.05412 C -0.01736 0.04764 -0.01424 0.04348 -0.00747 0.04094 C 0.00417 0.03146 0.0151 0.02035 0.02708 0.01134 C 0.03316 0.00694 0.04045 0.00486 0.04688 0.00162 C 0.0533 -0.00555 0.0592 -0.00717 0.06667 -0.01156 C 0.0783 -0.01827 0.08854 -0.02798 0.10122 -0.03122 C 0.10833 -0.03792 0.11615 -0.04186 0.12344 -0.04787 C 0.1349 -0.05735 0.12188 -0.04856 0.13333 -0.05596 C 0.14913 -0.07701 0.12448 -0.04579 0.14184 -0.06267 C 0.15087 -0.07146 0.15885 -0.08441 0.16788 -0.09389 C 0.17292 -0.09921 0.175 -0.10846 0.17899 -0.11517 C 0.18108 -0.12326 0.18802 -0.13552 0.19253 -0.14153 C 0.19514 -0.15171 0.19878 -0.16165 0.20243 -0.17113 C 0.20712 -0.18385 0.20799 -0.20374 0.20972 -0.21716 C 0.20816 -0.24653 0.21094 -0.25855 0.2 -0.27798 C 0.19948 -0.28076 0.19983 -0.28399 0.19861 -0.28631 C 0.19635 -0.2907 0.19201 -0.29278 0.1901 -0.29764 C 0.18663 -0.30666 0.18056 -0.31244 0.17639 -0.32076 C 0.17188 -0.32978 0.1658 -0.33626 0.16163 -0.34551 C 0.15938 -0.35014 0.15955 -0.35384 0.15556 -0.35684 C 0.15243 -0.35915 0.1467 -0.36077 0.14306 -0.36193 C 0.13819 -0.37164 0.14288 -0.36471 0.12951 -0.37002 C 0.12483 -0.37187 0.12066 -0.37557 0.11597 -0.37673 C 0.06458 -0.38876 0.10347 -0.37766 0.06788 -0.38829 C 0.03038 -0.38714 -0.00694 -0.38691 -0.04444 -0.38483 C -0.0467 -0.38459 -0.05052 -0.37812 -0.05191 -0.37673 C -0.06372 -0.36494 -0.07344 -0.35106 -0.08524 -0.3388 C -0.08837 -0.33557 -0.09323 -0.32678 -0.09514 -0.324 C -0.09705 -0.32123 -0.10139 -0.31591 -0.10139 -0.31591 C -0.10399 -0.30689 -0.10747 -0.30111 -0.1125 -0.2944 C -0.11545 -0.28237 -0.11771 -0.26549 -0.12483 -0.2567 C -0.13056 -0.23311 -0.13507 -0.20814 -0.14323 -0.18594 C -0.14531 -0.17437 -0.14583 -0.15818 -0.15069 -0.14801 C -0.15556 -0.111 -0.15538 -0.12303 -0.15312 -0.07909 C -0.1526 -0.07007 -0.15087 -0.05897 -0.14705 -0.05111 C -0.14514 -0.04718 -0.1408 -0.03954 -0.1408 -0.03954 C -0.13837 -0.02983 -0.13281 -0.02451 -0.12847 -0.01642 C -0.12622 -0.00763 -0.12847 -0.01364 -0.12101 -0.00508 C -0.11875 -0.00254 -0.1184 0.00232 -0.11615 0.00486 C -0.11319 0.00787 -0.10972 0.00949 -0.10625 0.01134 C -0.10208 0.01365 -0.09392 0.01804 -0.09392 0.01804 C -0.07465 0.01758 -0.05521 0.01735 -0.03594 0.01642 C -0.03142 0.01619 -0.02795 0.0111 -0.02361 0.00972 C 0.00885 -4.99537E-7 -0.0224 0.01018 -0.00625 0.00486 C -0.00104 -0.00046 -0.00347 -4.99537E-7 -1.11111E-6 -4.99537E-7 " pathEditMode="relative" ptsTypes="fffffffffffffffffffffffffffffffffffffffffffffffffffffffffffffffffffffffffffffffffffffffffffffffffffffffffA">
                                      <p:cBhvr>
                                        <p:cTn id="14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568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</a:rPr>
              <a:t>Какие бывают часы?</a:t>
            </a:r>
            <a:endParaRPr lang="ru-RU" sz="6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5184576" cy="388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340768"/>
            <a:ext cx="35052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573325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Солнечные часы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580526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Водяные часы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32656"/>
            <a:ext cx="280831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692696"/>
            <a:ext cx="460851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616530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Огненные часы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5805264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Песочные часы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744"/>
            <a:ext cx="51911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59632" y="465313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Электронные часы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764704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08104" y="501317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Механические часы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214</Words>
  <Application>Microsoft Office PowerPoint</Application>
  <PresentationFormat>Экран (4:3)</PresentationFormat>
  <Paragraphs>88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Вставьте пропущенные числа</vt:lpstr>
      <vt:lpstr>Найдите «лишнее» слово:</vt:lpstr>
      <vt:lpstr>Расположите единицы времени в порядке увеличения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Kontora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Вставьте пропущенные числа</dc:title>
  <dc:creator>kate</dc:creator>
  <cp:lastModifiedBy>VM</cp:lastModifiedBy>
  <cp:revision>15</cp:revision>
  <dcterms:created xsi:type="dcterms:W3CDTF">2012-04-01T19:11:54Z</dcterms:created>
  <dcterms:modified xsi:type="dcterms:W3CDTF">2017-11-27T17:23:24Z</dcterms:modified>
</cp:coreProperties>
</file>