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2286016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Взаимодействие воспитателя и </a:t>
            </a:r>
            <a:br>
              <a:rPr lang="ru-RU" sz="4800" dirty="0"/>
            </a:br>
            <a:r>
              <a:rPr lang="ru-RU" sz="4800" dirty="0"/>
              <a:t>педагога-психолога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714884"/>
            <a:ext cx="4601914" cy="1571636"/>
          </a:xfrm>
        </p:spPr>
        <p:txBody>
          <a:bodyPr>
            <a:normAutofit fontScale="92500" lnSpcReduction="20000"/>
          </a:bodyPr>
          <a:lstStyle/>
          <a:p>
            <a:endParaRPr lang="ru-RU" sz="2000" dirty="0"/>
          </a:p>
          <a:p>
            <a:endParaRPr lang="ru-RU" sz="2000" dirty="0"/>
          </a:p>
          <a:p>
            <a:r>
              <a:rPr lang="ru-RU" sz="2000" dirty="0">
                <a:latin typeface="+mj-lt"/>
              </a:rPr>
              <a:t>Выполнила:</a:t>
            </a:r>
          </a:p>
          <a:p>
            <a:r>
              <a:rPr lang="ru-RU" sz="2000" dirty="0">
                <a:latin typeface="+mj-lt"/>
              </a:rPr>
              <a:t>Карпова Мария Геннадьевна</a:t>
            </a:r>
          </a:p>
          <a:p>
            <a:r>
              <a:rPr lang="ru-RU" sz="2000" dirty="0">
                <a:latin typeface="+mj-lt"/>
              </a:rPr>
              <a:t>МБДОУ «Детский сад №27</a:t>
            </a:r>
            <a:r>
              <a:rPr lang="ru-RU" dirty="0">
                <a:latin typeface="+mj-lt"/>
              </a:rPr>
              <a:t>»</a:t>
            </a:r>
          </a:p>
        </p:txBody>
      </p:sp>
      <p:pic>
        <p:nvPicPr>
          <p:cNvPr id="4" name="Рисунок 3" descr="39804021a08aed10882109b1f76f72e0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2643182"/>
            <a:ext cx="3857652" cy="2947115"/>
          </a:xfrm>
          <a:prstGeom prst="ellipse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/>
              <a:t>Формы взаимодействия: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Формирование картотек развивающих игр с учетом психологических особенностей дошкольников;</a:t>
            </a:r>
          </a:p>
          <a:p>
            <a:r>
              <a:rPr lang="ru-RU" dirty="0">
                <a:latin typeface="+mj-lt"/>
              </a:rPr>
              <a:t>Совместная организация и проведение различных мероприятий;</a:t>
            </a:r>
          </a:p>
          <a:p>
            <a:r>
              <a:rPr lang="ru-RU" dirty="0">
                <a:latin typeface="+mj-lt"/>
              </a:rPr>
              <a:t>Деятельность по психологической готовности детей к школе;</a:t>
            </a:r>
          </a:p>
          <a:p>
            <a:r>
              <a:rPr lang="ru-RU" dirty="0">
                <a:latin typeface="+mj-lt"/>
              </a:rPr>
              <a:t>Консультации по вопросам развития ребенка;</a:t>
            </a:r>
          </a:p>
          <a:p>
            <a:r>
              <a:rPr lang="ru-RU" dirty="0">
                <a:latin typeface="+mj-lt"/>
              </a:rPr>
              <a:t>Осуществление психологического сопровождения деятельности воспитателя при работе с детьми с ОВЗ.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_20200226_194746_BURST00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25949" y="3336702"/>
            <a:ext cx="4024341" cy="3018256"/>
          </a:xfrm>
          <a:prstGeom prst="ellipse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Картотеки развивающих игр, направленных на развитие мышления.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+mj-lt"/>
              </a:rPr>
              <a:t>Входят такие разделы, как «Обобщение и классификация», «Суждения», «Сравнение», «Умозаключения».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_20200226_19480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98" y="1714488"/>
            <a:ext cx="2714644" cy="3263504"/>
          </a:xfrm>
          <a:prstGeom prst="ellipse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/>
              <a:t>Подготовка детей к школе.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dirty="0"/>
          </a:p>
          <a:p>
            <a:pPr>
              <a:buNone/>
            </a:pPr>
            <a:r>
              <a:rPr lang="ru-RU" sz="2800" dirty="0">
                <a:latin typeface="+mj-lt"/>
              </a:rPr>
              <a:t>Проект «Приключения будущих первоклассников».</a:t>
            </a:r>
          </a:p>
          <a:p>
            <a:pPr algn="ctr">
              <a:buNone/>
            </a:pPr>
            <a:endParaRPr lang="ru-RU" dirty="0"/>
          </a:p>
          <a:p>
            <a:r>
              <a:rPr lang="ru-RU" sz="2400" dirty="0">
                <a:latin typeface="+mj-lt"/>
              </a:rPr>
              <a:t>Развитие эмоциональной сферы;</a:t>
            </a:r>
          </a:p>
          <a:p>
            <a:r>
              <a:rPr lang="ru-RU" sz="2400" dirty="0">
                <a:latin typeface="+mj-lt"/>
              </a:rPr>
              <a:t>Развитие эмоциональной сферы;</a:t>
            </a:r>
          </a:p>
          <a:p>
            <a:r>
              <a:rPr lang="ru-RU" sz="2400" dirty="0">
                <a:latin typeface="+mj-lt"/>
              </a:rPr>
              <a:t>Развитие личностной сферы;</a:t>
            </a:r>
          </a:p>
          <a:p>
            <a:r>
              <a:rPr lang="ru-RU" sz="2400" dirty="0">
                <a:latin typeface="+mj-lt"/>
              </a:rPr>
              <a:t>Формирование позитивной мотивации к обучению;</a:t>
            </a:r>
          </a:p>
          <a:p>
            <a:r>
              <a:rPr lang="ru-RU" sz="2400" dirty="0">
                <a:latin typeface="+mj-lt"/>
              </a:rPr>
              <a:t>Развитие познавательных психических процессов;</a:t>
            </a:r>
          </a:p>
          <a:p>
            <a:r>
              <a:rPr lang="ru-RU" sz="2400" dirty="0">
                <a:latin typeface="+mj-lt"/>
              </a:rPr>
              <a:t>Развитие интеллектуальной сферы.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00198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Работа с детьми на индивидуальном сопровождении у педагога-психолога.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>
                <a:solidFill>
                  <a:srgbClr val="0070C0"/>
                </a:solidFill>
              </a:rPr>
              <a:t>«Чулок совы»</a:t>
            </a:r>
          </a:p>
          <a:p>
            <a:r>
              <a:rPr lang="ru-RU" dirty="0">
                <a:latin typeface="+mj-lt"/>
              </a:rPr>
              <a:t>Способствует развитию мышц. Действует на тактильную и вестибулярную системы, делая при этом тело гибким и подвижным, достаточно быстро реагирующим на различные раздражители: внешние и внутренние.</a:t>
            </a:r>
          </a:p>
          <a:p>
            <a:r>
              <a:rPr lang="ru-RU" dirty="0">
                <a:latin typeface="+mj-lt"/>
              </a:rPr>
              <a:t>Способствует улучшению ощущения положения тела в пространстве.</a:t>
            </a:r>
          </a:p>
          <a:p>
            <a:r>
              <a:rPr lang="ru-RU" dirty="0">
                <a:latin typeface="+mj-lt"/>
              </a:rPr>
              <a:t>Эффективный инструмент сенсорной интеграции, предназначенный для активного развития детей и совместных весёлых игр.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«Чулок совы»</a:t>
            </a:r>
          </a:p>
        </p:txBody>
      </p:sp>
      <p:pic>
        <p:nvPicPr>
          <p:cNvPr id="4" name="Содержимое 3" descr="IMG_20200227_08502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15244">
            <a:off x="2071670" y="3929066"/>
            <a:ext cx="1982387" cy="2643182"/>
          </a:xfrm>
          <a:prstGeom prst="ellipse">
            <a:avLst/>
          </a:prstGeom>
        </p:spPr>
      </p:pic>
      <p:pic>
        <p:nvPicPr>
          <p:cNvPr id="6" name="Рисунок 5" descr="IMG_20200227_0851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67095">
            <a:off x="5500694" y="4000504"/>
            <a:ext cx="1982406" cy="2643207"/>
          </a:xfrm>
          <a:prstGeom prst="ellipse">
            <a:avLst/>
          </a:prstGeom>
        </p:spPr>
      </p:pic>
      <p:pic>
        <p:nvPicPr>
          <p:cNvPr id="7" name="Рисунок 6" descr="IMG_20200227_08514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690">
            <a:off x="644265" y="1598968"/>
            <a:ext cx="3428992" cy="2571744"/>
          </a:xfrm>
          <a:prstGeom prst="ellipse">
            <a:avLst/>
          </a:prstGeom>
        </p:spPr>
      </p:pic>
      <p:pic>
        <p:nvPicPr>
          <p:cNvPr id="5" name="Рисунок 4" descr="IMG_20200227_085043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500174"/>
            <a:ext cx="3571900" cy="2678925"/>
          </a:xfrm>
          <a:prstGeom prst="ellipse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«Яйцо совы».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500702"/>
          </a:xfrm>
        </p:spPr>
        <p:txBody>
          <a:bodyPr>
            <a:normAutofit fontScale="85000" lnSpcReduction="20000"/>
          </a:bodyPr>
          <a:lstStyle/>
          <a:p>
            <a:pPr fontAlgn="base"/>
            <a:r>
              <a:rPr lang="ru-RU" sz="3300" dirty="0">
                <a:latin typeface="+mj-lt"/>
              </a:rPr>
              <a:t>Это мягкий мешок шарообразной формы, в который можно залезть целиком и почувствовать себя ещё не родившимся малышом.</a:t>
            </a:r>
          </a:p>
          <a:p>
            <a:pPr fontAlgn="base"/>
            <a:r>
              <a:rPr lang="ru-RU" sz="3300" dirty="0">
                <a:latin typeface="+mj-lt"/>
              </a:rPr>
              <a:t>Яйцо часто используется специалистами при работе, как со здоровыми детьми, так и с детьми, страдающими тревожностью, расстройствами сна, различными сенсорными расстройствами (РАС, ДЦП, СДВГ), позволяя им ощущать свое тело, успокоиться.</a:t>
            </a:r>
          </a:p>
          <a:p>
            <a:pPr fontAlgn="base"/>
            <a:r>
              <a:rPr lang="ru-RU" sz="3300" dirty="0">
                <a:latin typeface="+mj-lt"/>
              </a:rPr>
              <a:t>В современных методиках реабилитации, коррекции развития широко используется на занятиях по сенсорной интеграции.</a:t>
            </a:r>
          </a:p>
          <a:p>
            <a:pPr fontAlgn="base"/>
            <a:r>
              <a:rPr lang="ru-RU" sz="3300" dirty="0">
                <a:latin typeface="+mj-lt"/>
              </a:rPr>
              <a:t>Пребывание в Яйце помогает ребенку прочувствовать свое тело, его границы, получить недостающий сенсорный опыт.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/>
          </a:bodyPr>
          <a:lstStyle/>
          <a:p>
            <a:pPr algn="ctr"/>
            <a:r>
              <a:rPr lang="ru-RU" sz="4800" dirty="0"/>
              <a:t>«Яйцо совы».</a:t>
            </a:r>
          </a:p>
        </p:txBody>
      </p:sp>
      <p:pic>
        <p:nvPicPr>
          <p:cNvPr id="4" name="Содержимое 3" descr="IMG_20200227_084919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1714488"/>
            <a:ext cx="3292078" cy="4389437"/>
          </a:xfrm>
          <a:prstGeom prst="ellipse">
            <a:avLst/>
          </a:prstGeom>
        </p:spPr>
      </p:pic>
      <p:pic>
        <p:nvPicPr>
          <p:cNvPr id="5" name="Рисунок 4" descr="IMG_20200227_08495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868" y="2000240"/>
            <a:ext cx="5334006" cy="4000504"/>
          </a:xfrm>
          <a:prstGeom prst="ellipse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</TotalTime>
  <Words>297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Constantia</vt:lpstr>
      <vt:lpstr>Wingdings 2</vt:lpstr>
      <vt:lpstr>Поток</vt:lpstr>
      <vt:lpstr>Взаимодействие воспитателя и  педагога-психолога</vt:lpstr>
      <vt:lpstr>Формы взаимодействия:</vt:lpstr>
      <vt:lpstr>Картотеки развивающих игр, направленных на развитие мышления.</vt:lpstr>
      <vt:lpstr>Подготовка детей к школе.</vt:lpstr>
      <vt:lpstr>Работа с детьми на индивидуальном сопровождении у педагога-психолога.</vt:lpstr>
      <vt:lpstr>«Чулок совы»</vt:lpstr>
      <vt:lpstr>«Яйцо совы».</vt:lpstr>
      <vt:lpstr>«Яйцо совы».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Взаимодействие воспитателя и  педагога-психолога</dc:title>
  <dc:creator>Маша</dc:creator>
  <cp:lastModifiedBy>Пользователь</cp:lastModifiedBy>
  <cp:revision>6</cp:revision>
  <dcterms:created xsi:type="dcterms:W3CDTF">2020-02-26T12:28:11Z</dcterms:created>
  <dcterms:modified xsi:type="dcterms:W3CDTF">2022-10-28T09:14:07Z</dcterms:modified>
</cp:coreProperties>
</file>