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57" r:id="rId5"/>
    <p:sldId id="258" r:id="rId6"/>
    <p:sldId id="264" r:id="rId7"/>
    <p:sldId id="259" r:id="rId8"/>
    <p:sldId id="260" r:id="rId9"/>
    <p:sldId id="261" r:id="rId10"/>
    <p:sldId id="262" r:id="rId11"/>
    <p:sldId id="263" r:id="rId12"/>
    <p:sldId id="265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12206817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831447-C893-4FB7-A405-85B25DF4EE9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831447-C893-4FB7-A405-85B25DF4EE9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2121" y="630555"/>
            <a:ext cx="9211733" cy="1082675"/>
          </a:xfrm>
        </p:spPr>
        <p:txBody>
          <a:bodyPr/>
          <a:lstStyle/>
          <a:p>
            <a:r>
              <a:rPr lang="ru-RU" altLang="en-US" sz="6600">
                <a:latin typeface="Times New Roman" panose="02020603050405020304" charset="0"/>
                <a:cs typeface="Times New Roman" panose="02020603050405020304" charset="0"/>
              </a:rPr>
              <a:t>Безопасность на дороге</a:t>
            </a:r>
            <a:endParaRPr lang="ru-RU" altLang="en-US" sz="66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0d45d0f55612566ad476521d598a53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53005"/>
            <a:ext cx="12192635" cy="44049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f0cb64e7e5bf0f433a98b7a8f459aa4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24765"/>
            <a:ext cx="12192000" cy="68141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8955" y="0"/>
            <a:ext cx="9783445" cy="758190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Статистика детской смертности и повреждения здоровья в результате ДТП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algn="just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Увы, количество ДТП, в которых участниками стали дети до 18 лет, поднялось на 0.8%, то есть до 24 820 ДТП за 12 месяцев прошлого года. При этом на 8.6% снизилась смертность среди детей и подростков. Но травматизм, наоборот, поднялся на 1.3%. Соответственно, в прошлом году было ранено более 27 тыс. детей в возрасте до 18 лет.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-635"/>
            <a:ext cx="10972800" cy="6128385"/>
          </a:xfrm>
        </p:spPr>
        <p:txBody>
          <a:bodyPr/>
          <a:p>
            <a:pPr marL="0" indent="0" algn="ctr">
              <a:buNone/>
            </a:pPr>
            <a:r>
              <a:rPr lang="ru-RU" altLang="en-US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Анкетирование детей</a:t>
            </a:r>
            <a:endParaRPr lang="ru-RU" altLang="en-US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Где разрешается ходить пешеходам?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80%-по пешеходному переходу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20%-хоть где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Можно ли ходить по проезжей части дороги?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100%-нет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0%-да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Какой стороны дороги должны придерживаться пешеходы в городе и за городом?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100%-левой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0%-правой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276860"/>
            <a:ext cx="10972800" cy="5850890"/>
          </a:xfrm>
        </p:spPr>
        <p:txBody>
          <a:bodyPr/>
          <a:p>
            <a:endParaRPr lang="ru-RU" altLang="en-US"/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Что должен иметь пешеход в темное время?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100%-светоотражающий значок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0%-ничего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Безопасно ли начинать переход при зеленом мигающем сигнале светофора?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50%-да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50%-нет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605" y="0"/>
            <a:ext cx="9789795" cy="929640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Рекомендации родителям по обучению детей ПДД.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Что должен уметь ребенок?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наблюдать за дорогой;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l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• правильно оценивать дорожную обстановку во всей ее изменчивости;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l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•   видеть, слушать, предвидеть, избегать опасность.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7" name="Замещающее содержимое 6" descr="d3e1fd2a-64fd-5d8c-acdb-3351eb69054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224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0976899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17145"/>
            <a:ext cx="12192000" cy="68408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психологический аспект проблемы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Дети до 13-14 лет видят только прямо, а боковым зрением слабо фиксируют происходящее («тоннельное зрение»);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Ребёнку приходится поворачивать голову для того, чтобы иметь общее представление об окружающем пространстве. Для этого ребёнку понадобится 4 секунды, в то время как взрослому – четверть секунды;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Восприятие ребёнком скорости, размера транспортного средства и расстояния до него также искажено;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Дети с искажением воспринимают звуки на дороге;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У них искажено восприятие размеров транспортных средств и т.п.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deti-doroga-semya-prostor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25400"/>
            <a:ext cx="12192000" cy="68840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mmunications and Dialogues">
  <a:themeElements>
    <a:clrScheme name="Communications and Dialogu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Communications and Dialogu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Communications and Dialog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1561</Words>
  <Application>WPS Presentation</Application>
  <PresentationFormat>宽屏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SimSun</vt:lpstr>
      <vt:lpstr>Wingdings</vt:lpstr>
      <vt:lpstr>Times New Roman</vt:lpstr>
      <vt:lpstr>Microsoft YaHei</vt:lpstr>
      <vt:lpstr>Arial Unicode MS</vt:lpstr>
      <vt:lpstr>Communications and Dialogues</vt:lpstr>
      <vt:lpstr>Безопасность на дороге</vt:lpstr>
      <vt:lpstr>Статистика детской смертности и повреждения здоровья в результате ДТП</vt:lpstr>
      <vt:lpstr>PowerPoint 演示文稿</vt:lpstr>
      <vt:lpstr>PowerPoint 演示文稿</vt:lpstr>
      <vt:lpstr>Рекомендации родителям по обучению детей ПДД.</vt:lpstr>
      <vt:lpstr>PowerPoint 演示文稿</vt:lpstr>
      <vt:lpstr>PowerPoint 演示文稿</vt:lpstr>
      <vt:lpstr>психологический аспект проблемы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5</cp:revision>
  <dcterms:created xsi:type="dcterms:W3CDTF">2022-10-23T06:30:00Z</dcterms:created>
  <dcterms:modified xsi:type="dcterms:W3CDTF">2022-10-23T08:15:43Z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1049-11.2.0.10233</vt:lpwstr>
  </property>
</Properties>
</file>