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5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dn.pixabay.com/photo/2017/06/28/12/16/frame-2450415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27784" y="2667000"/>
            <a:ext cx="46582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мячом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96555" y="5186571"/>
            <a:ext cx="22616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едагог – психолог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Ямщикова Т.А.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dn.pixabay.com/photo/2017/06/28/12/16/frame-2450415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43436" y="914429"/>
            <a:ext cx="42571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 с мячом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5538" y="1841873"/>
            <a:ext cx="87484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целью игры в мяч является ударить, 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кинуть, отбить, перенести, перекатить.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не просто играет в мяч, а варьирует им: 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берет, переносит, кладет, бросает, катает и т.п., 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знакомясь со свойствами мяча, выполняет 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действия.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можно сказать, что игры с мячом – это 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развитие ребенка (развитие 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восприятия, внимания, памяти, мышления, 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 рук, ловкости…)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dn.pixabay.com/photo/2017/06/28/12/16/frame-2450415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5800" y="612844"/>
            <a:ext cx="80626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«Съедобное-несъедобное»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Ведущим </a:t>
            </a:r>
            <a:r>
              <a:rPr lang="ru-RU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старший ребёнок или взрослый, </a:t>
            </a:r>
            <a:r>
              <a:rPr lang="ru-RU" sz="2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неё с удовольствием играют дети и в </a:t>
            </a:r>
            <a:r>
              <a:rPr lang="ru-RU" sz="2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разном возрасте</a:t>
            </a:r>
            <a:r>
              <a:rPr lang="ru-RU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Участники садятся на </a:t>
            </a:r>
            <a:r>
              <a:rPr lang="ru-RU" sz="2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диван (стул, кресло) </a:t>
            </a:r>
            <a:r>
              <a:rPr lang="ru-RU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встают в линию. Один ведущий встаёт перед ними и кидает всем по очереди мячик, называя предметы. Дети должны или отталкивать мяч, если предмет несъедобный, или ловить его, «съедать». Ребёнок, который перепутал съедобное и несъедобное, заменяет водящего. Если ловить и откидывать мяч детям пока сложно, можно изменить правила. Теперь ведущий должен не кидать мяч, а катить его по </a:t>
            </a:r>
            <a:r>
              <a:rPr lang="ru-RU" sz="2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полу. </a:t>
            </a:r>
            <a:r>
              <a:rPr lang="ru-RU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даёт участникам больше времени на то, чтобы сориентироваться – съедобный или несъедобный к ним прикатывается мячик</a:t>
            </a:r>
            <a:r>
              <a:rPr lang="ru-RU" sz="2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dn.pixabay.com/photo/2017/06/28/12/16/frame-2450415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889844"/>
            <a:ext cx="727280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«Горячая картошка»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Встаньте друг на против друга, </a:t>
            </a:r>
            <a:r>
              <a:rPr lang="ru-RU"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было удобно перекидывать мячик, он сейчас выполняет роль картошки только из печи. А так как она горячая, долго держать мячик в руках нельзя, нужно сразу его откидывать. Правда, это не оставляет времени на то, чтобы прицелиться, так что частенько мячи вылетают за пределы </a:t>
            </a:r>
            <a:r>
              <a:rPr lang="ru-RU" sz="28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комнаты. </a:t>
            </a:r>
            <a:r>
              <a:rPr lang="ru-RU"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поймал мяч? Тогда возьми его в руки и пробеги с ним вокруг </a:t>
            </a:r>
            <a:r>
              <a:rPr lang="ru-RU" sz="28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комнаты. </a:t>
            </a:r>
            <a:r>
              <a:rPr lang="ru-RU"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Вернувшись на своё место, </a:t>
            </a:r>
            <a:r>
              <a:rPr lang="ru-RU" sz="28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продолжает игру.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5494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dn.pixabay.com/photo/2017/06/28/12/16/frame-2450415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5800" y="1015916"/>
            <a:ext cx="7486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«Метель»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Игре </a:t>
            </a:r>
            <a:r>
              <a:rPr lang="ru-RU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предшествует творческое занятие – вырежьте несколько снежинок из тонкой бумаги, например, из салфетки. А если на это нет времени, можно просто порвать бумагу на маленькие клочки. Теперь положите на пол подушку, а на неё снежинки. Задача ребёнка – с определённого расстояния, которое можно постоянно немного увеличивать, нужно попасть мячиком по подушке, чтобы невесомые снежинки подпрыгнули и разлетелись. Это здорово тренирует меткость, но, самое главное, это приводит к восторгу от метели посреди </a:t>
            </a:r>
            <a:r>
              <a:rPr lang="ru-RU" sz="2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комнаты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345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dn.pixabay.com/photo/2017/06/28/12/16/frame-2450415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5800" y="751344"/>
            <a:ext cx="74145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«Кидай»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тренируем внимательность. Даём </a:t>
            </a:r>
            <a:r>
              <a:rPr lang="ru-RU" sz="2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</a:t>
            </a:r>
            <a:r>
              <a:rPr lang="ru-RU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руки мяч и встаём напротив него. Задача простая: как только он услышит команду «Кидай», нужно кинуть мячик в руки маме.  Но есть одна загвоздка – мама не всегда произносит именно эти слова, иногда она хитрит и говорит другие фразы, например, «Танцуй» или «Кричи». Как тут не запутаться</a:t>
            </a:r>
            <a:r>
              <a:rPr lang="ru-RU" sz="2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947" y="3901063"/>
            <a:ext cx="382905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086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dn.pixabay.com/photo/2017/06/28/12/16/frame-2450415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5800" y="751344"/>
            <a:ext cx="74145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«Лабиринт»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одновременно и развивает моторику ребёнка, и тренирует логическое мышление, потому что предстоит найти выход из лабиринта, пусть и не очень сложного. Для этого создайте на полу объёмный лабиринт, препятствиями могут служить другие игрушки, кубики, стены из конструктора. Задача ребёнка – прокатить мячик по полу через лабиринт, не выпуская его из рук. Чтобы играть было веселее, можно представить, что это Колобок, который заблудился в лесу, и нужно помочь ему найти </a:t>
            </a:r>
            <a:r>
              <a:rPr lang="ru-RU" sz="20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300" y="3886200"/>
            <a:ext cx="5235400" cy="294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39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dn.pixabay.com/photo/2017/06/28/12/16/frame-2450415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5800" y="751344"/>
            <a:ext cx="74145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«Трактор» 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ребенку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представить, что он – трактор. И ему предстоит расчистить дорогу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дотолкать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груз до финиша. Для выполнения своей задачи ребёнку нужно встать на четвереньки и толкать мяч головой.  Если это даётся просто, можно поставить на пути трактора препятствия из кубиков, которые нужно объезжать. Помогать руками нельзя, но, конечно, если мячик «выпрыгивает из ковша» и укатывается в сторону, нужно класть его обратно. Игра станет ещё интереснее, если превратится в соревнование двух тракторов – ребёнка и мамы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892" y="3325815"/>
            <a:ext cx="4998863" cy="327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97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dn.pixabay.com/photo/2017/06/28/12/16/frame-2450415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4176" y="2852219"/>
            <a:ext cx="7414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занятие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7351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617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Логопед</dc:creator>
  <cp:lastModifiedBy>Windows User</cp:lastModifiedBy>
  <cp:revision>6</cp:revision>
  <dcterms:created xsi:type="dcterms:W3CDTF">2020-02-12T07:18:58Z</dcterms:created>
  <dcterms:modified xsi:type="dcterms:W3CDTF">2022-02-26T04:46:32Z</dcterms:modified>
</cp:coreProperties>
</file>