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5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E9C9E-7A5D-4ED1-83C7-512BD79ED9EF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74041-8BD6-4D13-8A59-B5FE35DA1E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3742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E9C9E-7A5D-4ED1-83C7-512BD79ED9EF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74041-8BD6-4D13-8A59-B5FE35DA1E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195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E9C9E-7A5D-4ED1-83C7-512BD79ED9EF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74041-8BD6-4D13-8A59-B5FE35DA1ECB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8532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E9C9E-7A5D-4ED1-83C7-512BD79ED9EF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74041-8BD6-4D13-8A59-B5FE35DA1E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6405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E9C9E-7A5D-4ED1-83C7-512BD79ED9EF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74041-8BD6-4D13-8A59-B5FE35DA1EC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101727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E9C9E-7A5D-4ED1-83C7-512BD79ED9EF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74041-8BD6-4D13-8A59-B5FE35DA1E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498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E9C9E-7A5D-4ED1-83C7-512BD79ED9EF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74041-8BD6-4D13-8A59-B5FE35DA1E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5625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E9C9E-7A5D-4ED1-83C7-512BD79ED9EF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74041-8BD6-4D13-8A59-B5FE35DA1E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550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E9C9E-7A5D-4ED1-83C7-512BD79ED9EF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74041-8BD6-4D13-8A59-B5FE35DA1E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171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E9C9E-7A5D-4ED1-83C7-512BD79ED9EF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74041-8BD6-4D13-8A59-B5FE35DA1E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368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E9C9E-7A5D-4ED1-83C7-512BD79ED9EF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74041-8BD6-4D13-8A59-B5FE35DA1E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114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E9C9E-7A5D-4ED1-83C7-512BD79ED9EF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74041-8BD6-4D13-8A59-B5FE35DA1E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703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E9C9E-7A5D-4ED1-83C7-512BD79ED9EF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74041-8BD6-4D13-8A59-B5FE35DA1E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586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E9C9E-7A5D-4ED1-83C7-512BD79ED9EF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74041-8BD6-4D13-8A59-B5FE35DA1E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855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E9C9E-7A5D-4ED1-83C7-512BD79ED9EF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74041-8BD6-4D13-8A59-B5FE35DA1E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625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E9C9E-7A5D-4ED1-83C7-512BD79ED9EF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74041-8BD6-4D13-8A59-B5FE35DA1E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385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E9C9E-7A5D-4ED1-83C7-512BD79ED9EF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4F74041-8BD6-4D13-8A59-B5FE35DA1E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383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930548" cy="1646302"/>
          </a:xfrm>
        </p:spPr>
        <p:txBody>
          <a:bodyPr/>
          <a:lstStyle/>
          <a:p>
            <a:pPr algn="ctr"/>
            <a:r>
              <a:rPr lang="ru-RU" dirty="0"/>
              <a:t>Памятка для родителей</a:t>
            </a:r>
            <a:br>
              <a:rPr lang="ru-RU" dirty="0"/>
            </a:br>
            <a:r>
              <a:rPr lang="ru-RU" dirty="0"/>
              <a:t>«Дистанционное обучение»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2903" y="4561551"/>
            <a:ext cx="6065240" cy="1646302"/>
          </a:xfrm>
        </p:spPr>
        <p:txBody>
          <a:bodyPr>
            <a:normAutofit fontScale="62500" lnSpcReduction="20000"/>
          </a:bodyPr>
          <a:lstStyle/>
          <a:p>
            <a:pPr algn="ctr"/>
            <a:endParaRPr lang="ru-RU" sz="4800" dirty="0"/>
          </a:p>
          <a:p>
            <a:r>
              <a:rPr lang="ru-RU" sz="2100" b="1" dirty="0">
                <a:solidFill>
                  <a:schemeClr val="accent2">
                    <a:lumMod val="75000"/>
                  </a:schemeClr>
                </a:solidFill>
              </a:rPr>
              <a:t>Автор: </a:t>
            </a:r>
          </a:p>
          <a:p>
            <a:r>
              <a:rPr lang="ru-RU" sz="2100" b="1" dirty="0">
                <a:solidFill>
                  <a:schemeClr val="accent2">
                    <a:lumMod val="75000"/>
                  </a:schemeClr>
                </a:solidFill>
              </a:rPr>
              <a:t>учитель географии и биологии</a:t>
            </a:r>
          </a:p>
          <a:p>
            <a:r>
              <a:rPr lang="ru-RU" sz="2100" b="1" dirty="0">
                <a:solidFill>
                  <a:schemeClr val="accent2">
                    <a:lumMod val="75000"/>
                  </a:schemeClr>
                </a:solidFill>
              </a:rPr>
              <a:t> КОУ РШООВЗ</a:t>
            </a:r>
          </a:p>
          <a:p>
            <a:r>
              <a:rPr lang="ru-RU" sz="2100" b="1" dirty="0">
                <a:solidFill>
                  <a:schemeClr val="accent2">
                    <a:lumMod val="75000"/>
                  </a:schemeClr>
                </a:solidFill>
              </a:rPr>
              <a:t>Бай А.С.</a:t>
            </a:r>
          </a:p>
          <a:p>
            <a:pPr algn="ctr"/>
            <a:endParaRPr lang="ru-RU" sz="4800" b="1" dirty="0"/>
          </a:p>
          <a:p>
            <a:pPr algn="ctr"/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690255168"/>
      </p:ext>
    </p:extLst>
  </p:cSld>
  <p:clrMapOvr>
    <a:masterClrMapping/>
  </p:clrMapOvr>
  <p:transition spd="slow">
    <p:randomBa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394" y="2160588"/>
            <a:ext cx="5175249" cy="3881437"/>
          </a:xfrm>
        </p:spPr>
      </p:pic>
    </p:spTree>
    <p:extLst>
      <p:ext uri="{BB962C8B-B14F-4D97-AF65-F5344CB8AC3E}">
        <p14:creationId xmlns:p14="http://schemas.microsoft.com/office/powerpoint/2010/main" val="4243293267"/>
      </p:ext>
    </p:extLst>
  </p:cSld>
  <p:clrMapOvr>
    <a:masterClrMapping/>
  </p:clrMapOvr>
  <p:transition spd="slow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 помочь детям в условиях </a:t>
            </a:r>
            <a:r>
              <a:rPr lang="ru-RU" dirty="0" err="1"/>
              <a:t>дистанта</a:t>
            </a:r>
            <a:r>
              <a:rPr lang="ru-RU" dirty="0"/>
              <a:t>?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625" y="2160588"/>
            <a:ext cx="5678787" cy="3881437"/>
          </a:xfrm>
        </p:spPr>
      </p:pic>
    </p:spTree>
    <p:extLst>
      <p:ext uri="{BB962C8B-B14F-4D97-AF65-F5344CB8AC3E}">
        <p14:creationId xmlns:p14="http://schemas.microsoft.com/office/powerpoint/2010/main" val="345110036"/>
      </p:ext>
    </p:extLst>
  </p:cSld>
  <p:clrMapOvr>
    <a:masterClrMapping/>
  </p:clrMapOvr>
  <p:transition spd="slow"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1. Приучите ребёнка к самостоятельности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300" y="2160588"/>
            <a:ext cx="3881437" cy="3881437"/>
          </a:xfrm>
        </p:spPr>
      </p:pic>
    </p:spTree>
    <p:extLst>
      <p:ext uri="{BB962C8B-B14F-4D97-AF65-F5344CB8AC3E}">
        <p14:creationId xmlns:p14="http://schemas.microsoft.com/office/powerpoint/2010/main" val="2797678374"/>
      </p:ext>
    </p:extLst>
  </p:cSld>
  <p:clrMapOvr>
    <a:masterClrMapping/>
  </p:clrMapOvr>
  <p:transition spd="slow">
    <p:randomBa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Выделите ему отдельное рабочее место.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442" y="2160588"/>
            <a:ext cx="4777153" cy="3881437"/>
          </a:xfrm>
        </p:spPr>
      </p:pic>
    </p:spTree>
    <p:extLst>
      <p:ext uri="{BB962C8B-B14F-4D97-AF65-F5344CB8AC3E}">
        <p14:creationId xmlns:p14="http://schemas.microsoft.com/office/powerpoint/2010/main" val="1365553327"/>
      </p:ext>
    </p:extLst>
  </p:cSld>
  <p:clrMapOvr>
    <a:masterClrMapping/>
  </p:clrMapOvr>
  <p:transition spd="slow">
    <p:randomBa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Научите его соблюдать гигиену посадки.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394" y="2160588"/>
            <a:ext cx="5175249" cy="3881437"/>
          </a:xfrm>
        </p:spPr>
      </p:pic>
    </p:spTree>
    <p:extLst>
      <p:ext uri="{BB962C8B-B14F-4D97-AF65-F5344CB8AC3E}">
        <p14:creationId xmlns:p14="http://schemas.microsoft.com/office/powerpoint/2010/main" val="3888537140"/>
      </p:ext>
    </p:extLst>
  </p:cSld>
  <p:clrMapOvr>
    <a:masterClrMapping/>
  </p:clrMapOvr>
  <p:transition spd="slow">
    <p:randomBa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Он должен делать перерывы в обучении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767" y="2160588"/>
            <a:ext cx="6824504" cy="3881437"/>
          </a:xfrm>
        </p:spPr>
      </p:pic>
    </p:spTree>
    <p:extLst>
      <p:ext uri="{BB962C8B-B14F-4D97-AF65-F5344CB8AC3E}">
        <p14:creationId xmlns:p14="http://schemas.microsoft.com/office/powerpoint/2010/main" val="1853167953"/>
      </p:ext>
    </p:extLst>
  </p:cSld>
  <p:clrMapOvr>
    <a:masterClrMapping/>
  </p:clrMapOvr>
  <p:transition spd="slow">
    <p:randomBa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Упражнения для глаз очень важны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8410" y="2160588"/>
            <a:ext cx="5595217" cy="3881437"/>
          </a:xfrm>
        </p:spPr>
      </p:pic>
    </p:spTree>
    <p:extLst>
      <p:ext uri="{BB962C8B-B14F-4D97-AF65-F5344CB8AC3E}">
        <p14:creationId xmlns:p14="http://schemas.microsoft.com/office/powerpoint/2010/main" val="3218461707"/>
      </p:ext>
    </p:extLst>
  </p:cSld>
  <p:clrMapOvr>
    <a:masterClrMapping/>
  </p:clrMapOvr>
  <p:transition spd="slow"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Нужно сидеть за компьютером правильно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881" y="1930400"/>
            <a:ext cx="6533187" cy="3628231"/>
          </a:xfrm>
        </p:spPr>
      </p:pic>
    </p:spTree>
    <p:extLst>
      <p:ext uri="{BB962C8B-B14F-4D97-AF65-F5344CB8AC3E}">
        <p14:creationId xmlns:p14="http://schemas.microsoft.com/office/powerpoint/2010/main" val="1438805639"/>
      </p:ext>
    </p:extLst>
  </p:cSld>
  <p:clrMapOvr>
    <a:masterClrMapping/>
  </p:clrMapOvr>
  <p:transition spd="slow">
    <p:randomBa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Необходимо соблюдать режим дня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002" y="1930400"/>
            <a:ext cx="5467808" cy="3250621"/>
          </a:xfrm>
        </p:spPr>
      </p:pic>
    </p:spTree>
    <p:extLst>
      <p:ext uri="{BB962C8B-B14F-4D97-AF65-F5344CB8AC3E}">
        <p14:creationId xmlns:p14="http://schemas.microsoft.com/office/powerpoint/2010/main" val="2567293300"/>
      </p:ext>
    </p:extLst>
  </p:cSld>
  <p:clrMapOvr>
    <a:masterClrMapping/>
  </p:clrMapOvr>
  <p:transition spd="slow">
    <p:randomBar dir="vert"/>
  </p:transition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30</TotalTime>
  <Words>67</Words>
  <Application>Microsoft Office PowerPoint</Application>
  <PresentationFormat>Широкоэкранный</PresentationFormat>
  <Paragraphs>14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Грань</vt:lpstr>
      <vt:lpstr>Памятка для родителей «Дистанционное обучение»</vt:lpstr>
      <vt:lpstr>Как помочь детям в условиях дистанта?</vt:lpstr>
      <vt:lpstr>1. Приучите ребёнка к самостоятельности</vt:lpstr>
      <vt:lpstr>Выделите ему отдельное рабочее место.</vt:lpstr>
      <vt:lpstr>Научите его соблюдать гигиену посадки.</vt:lpstr>
      <vt:lpstr>Он должен делать перерывы в обучении</vt:lpstr>
      <vt:lpstr>Упражнения для глаз очень важны</vt:lpstr>
      <vt:lpstr>Нужно сидеть за компьютером правильно</vt:lpstr>
      <vt:lpstr>Необходимо соблюдать режим дня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Памятка для родителей</dc:title>
  <dc:creator>Алина</dc:creator>
  <cp:lastModifiedBy>Family Bay</cp:lastModifiedBy>
  <cp:revision>21</cp:revision>
  <dcterms:created xsi:type="dcterms:W3CDTF">2020-07-21T03:50:01Z</dcterms:created>
  <dcterms:modified xsi:type="dcterms:W3CDTF">2022-10-29T05:17:58Z</dcterms:modified>
</cp:coreProperties>
</file>