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" Target="slide4.xml"/><Relationship Id="rId7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" Target="slide5.xml"/><Relationship Id="rId7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" Target="slide6.xml"/><Relationship Id="rId7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" Target="slide7.xml"/><Relationship Id="rId7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04664"/>
            <a:ext cx="5637010" cy="882119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solidFill>
                  <a:srgbClr val="00B050"/>
                </a:solidFill>
              </a:rPr>
              <a:t>Родина моя - Братск</a:t>
            </a:r>
            <a:endParaRPr lang="ru-RU" sz="4000" i="1" u="sng" dirty="0">
              <a:solidFill>
                <a:srgbClr val="00B050"/>
              </a:solidFill>
            </a:endParaRPr>
          </a:p>
        </p:txBody>
      </p:sp>
      <p:pic>
        <p:nvPicPr>
          <p:cNvPr id="1029" name="Picture 5" descr="C:\Users\User\Desktop\Новая папка (2)\pamyatnik-i.i.-naymushin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393" y="1556792"/>
            <a:ext cx="7478459" cy="495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овая папка (2)\bratsk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334" y="1196752"/>
            <a:ext cx="7848871" cy="542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Новая папка (2)\puteshestvuem-v-bratsk-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94506"/>
            <a:ext cx="8533964" cy="55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715508" y="4315361"/>
            <a:ext cx="228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подготовили: воспитатели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i="1" dirty="0" err="1" smtClean="0">
                <a:solidFill>
                  <a:schemeClr val="bg1"/>
                </a:solidFill>
                <a:latin typeface="Calibri" pitchFamily="34" charset="0"/>
              </a:rPr>
              <a:t>Тройненко</a:t>
            </a: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 Евгения Юрьевна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Звягинцева Анна Анатольевна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МБДОУ «ДС№13»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г. Братск 2022г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81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520623" cy="6336704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4000" dirty="0" smtClean="0">
                <a:solidFill>
                  <a:srgbClr val="00B0F0"/>
                </a:solidFill>
              </a:rPr>
              <a:t>Содержание викторины</a:t>
            </a:r>
            <a:br>
              <a:rPr lang="ru-RU" sz="4000" dirty="0" smtClean="0">
                <a:solidFill>
                  <a:srgbClr val="00B0F0"/>
                </a:solidFill>
              </a:rPr>
            </a:br>
            <a:r>
              <a:rPr lang="ru-RU" sz="4000" dirty="0" smtClean="0">
                <a:solidFill>
                  <a:srgbClr val="00B0F0"/>
                </a:solidFill>
              </a:rPr>
              <a:t>             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hlinkClick r:id="rId2" action="ppaction://hlinksldjump"/>
              </a:rPr>
              <a:t>«Найди лишнее»</a:t>
            </a:r>
            <a:r>
              <a:rPr lang="ru-RU" sz="4000" dirty="0" smtClean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sz="4000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sz="2800" dirty="0" smtClean="0">
                <a:solidFill>
                  <a:srgbClr val="0070C0"/>
                </a:solidFill>
                <a:hlinkClick r:id="rId2" action="ppaction://hlinksldjump"/>
              </a:rPr>
              <a:t>1 Достопримечательности города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hlinkClick r:id="rId3" action="ppaction://hlinksldjump"/>
              </a:rPr>
              <a:t> Знаменитые спортсмены Братска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u="sng" dirty="0" smtClean="0">
                <a:solidFill>
                  <a:schemeClr val="accent4">
                    <a:lumMod val="75000"/>
                  </a:schemeClr>
                </a:solidFill>
              </a:rPr>
              <a:t>3 </a:t>
            </a:r>
            <a:r>
              <a:rPr lang="ru-RU" sz="2800" u="sng" dirty="0" smtClean="0">
                <a:solidFill>
                  <a:srgbClr val="0070C0"/>
                </a:solidFill>
                <a:hlinkClick r:id="rId4" action="ppaction://hlinksldjump"/>
              </a:rPr>
              <a:t>Детские писатели </a:t>
            </a:r>
            <a:r>
              <a:rPr lang="ru-RU" sz="2800" u="sng" dirty="0" smtClean="0">
                <a:solidFill>
                  <a:srgbClr val="0070C0"/>
                </a:solidFill>
              </a:rPr>
              <a:t/>
            </a:r>
            <a:br>
              <a:rPr lang="ru-RU" sz="2800" u="sng" dirty="0" smtClean="0">
                <a:solidFill>
                  <a:srgbClr val="0070C0"/>
                </a:solidFill>
              </a:rPr>
            </a:br>
            <a:r>
              <a:rPr lang="ru-RU" sz="2800" u="sng" dirty="0" smtClean="0">
                <a:solidFill>
                  <a:schemeClr val="accent4">
                    <a:lumMod val="75000"/>
                  </a:schemeClr>
                </a:solidFill>
              </a:rPr>
              <a:t>4 </a:t>
            </a:r>
            <a:r>
              <a:rPr lang="ru-RU" sz="2800" u="sng" dirty="0" smtClean="0">
                <a:solidFill>
                  <a:srgbClr val="0070C0"/>
                </a:solidFill>
                <a:hlinkClick r:id="rId5" action="ppaction://hlinksldjump"/>
              </a:rPr>
              <a:t>Музеи города 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u="sng" dirty="0" smtClean="0">
                <a:solidFill>
                  <a:schemeClr val="accent4">
                    <a:lumMod val="75000"/>
                  </a:schemeClr>
                </a:solidFill>
              </a:rPr>
              <a:t>5 </a:t>
            </a:r>
            <a:r>
              <a:rPr lang="ru-RU" sz="2800" u="sng" dirty="0" smtClean="0">
                <a:solidFill>
                  <a:srgbClr val="0070C0"/>
                </a:solidFill>
                <a:hlinkClick r:id="rId6" action="ppaction://hlinksldjump"/>
              </a:rPr>
              <a:t>Герб города </a:t>
            </a:r>
            <a:r>
              <a:rPr lang="ru-RU" sz="2800" dirty="0" smtClean="0">
                <a:solidFill>
                  <a:srgbClr val="0070C0"/>
                </a:solidFill>
                <a:hlinkClick r:id="rId6" action="ppaction://hlinksldjump"/>
              </a:rPr>
              <a:t>Братска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79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Достопримечательности города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544016" y="6124055"/>
            <a:ext cx="360040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User\Desktop\Новая папка (2)\9aab68e0a1d1035_640x360_notrise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0456" y="1372581"/>
            <a:ext cx="2817882" cy="185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Новая папка (2)\pamyatnik-s.b.-pogodaevu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8556" b="-572"/>
          <a:stretch/>
        </p:blipFill>
        <p:spPr bwMode="auto">
          <a:xfrm>
            <a:off x="3323111" y="2636912"/>
            <a:ext cx="2547314" cy="217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Новая папка (2)\pamyatnik-pokoritelyam-angary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0425" y="3876235"/>
            <a:ext cx="2911971" cy="211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Новая папка (2)\teatr-opery-baleta-krasnoyarsk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2395" y="3506728"/>
            <a:ext cx="2637081" cy="245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Новая папка (2)\Без названия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6724" y="134076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730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Знаменитые спортсмены Братска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395536" y="6062101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User\Desktop\Новая папка (2)\Fedor-Kudryashov-0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556" y="1772815"/>
            <a:ext cx="1573110" cy="2113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User\Desktop\Новая папка (2)\aleksandr-zubkov_medium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72816"/>
            <a:ext cx="1502595" cy="2113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User\Desktop\Новая папка (2)\1kybsola_dk.jpg__1500x1500_q100_ALIAS-1500x1500_subsampling-2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91880" y="1557688"/>
            <a:ext cx="2121877" cy="2543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C:\Users\User\Desktop\Новая папка (2)\3036c835-3280-45ea-aee9-bb8673dd2cd5_jpg_800x600_x-False_q85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2218" y="4605123"/>
            <a:ext cx="2838601" cy="1889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C:\Users\User\Desktop\Новая папка (2)\dba7d83870fb623bc402169f6f1ec6d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9931" y="4614102"/>
            <a:ext cx="2831130" cy="1880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4545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3945592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Детские писатели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67544" y="6165304"/>
            <a:ext cx="360040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ser\Desktop\Новая папка (2)\Геннадий_Михасенко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832" y="1480779"/>
            <a:ext cx="16895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 (2)\images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66"/>
          <a:stretch/>
        </p:blipFill>
        <p:spPr bwMode="auto">
          <a:xfrm>
            <a:off x="3779912" y="1485008"/>
            <a:ext cx="1743075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Новая папка (2)\Черных_Юрий_Егорович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5589" y="1485008"/>
            <a:ext cx="1728192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Новая папка (2)\quiz_05721cdb-2b5d-4573-b4c6-2eec4483bf43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573613" y="4357537"/>
            <a:ext cx="2679976" cy="21488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Новая папка (2)\222186208_0_0_1490_2000_600x0_80_0_1_d74b2cb68a40f4283518c176bf5c6ac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8734"/>
          <a:stretch/>
        </p:blipFill>
        <p:spPr bwMode="auto">
          <a:xfrm>
            <a:off x="5557975" y="4293096"/>
            <a:ext cx="1961757" cy="22132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690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Музеи города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345595" y="6307414"/>
            <a:ext cx="288032" cy="21602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User\Desktop\Новая папка (2)\images (1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1877" y="1792270"/>
            <a:ext cx="2685715" cy="1780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Новая папка (2)\images (2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594" y="1628800"/>
            <a:ext cx="2714237" cy="20356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Новая папка (2)\bratsk_5_0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5595" y="3861048"/>
            <a:ext cx="2714236" cy="2069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Новая папка (2)\images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1877" y="3943233"/>
            <a:ext cx="2679183" cy="2006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\Desktop\Новая папка (2)\Без названия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564" y="2701478"/>
            <a:ext cx="2619375" cy="1743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483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Герб города Братска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467544" y="6237312"/>
            <a:ext cx="288032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User\Desktop\Новая папка (2)\700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3608" y="1644938"/>
            <a:ext cx="2160239" cy="19263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User\Desktop\Новая папка (2)\1616577632_61-p-zelenii-tsvet-fon-64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15233"/>
            <a:ext cx="1968146" cy="19204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Новая папка (2)\images (3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09815"/>
            <a:ext cx="2088232" cy="18317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User\Desktop\Новая папка (2)\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51312"/>
            <a:ext cx="3024336" cy="228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2017" y="3867545"/>
            <a:ext cx="3316287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731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12511" cy="11430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Герб города Братска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467544" y="6309320"/>
            <a:ext cx="360040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1" name="Picture 7" descr="C:\Users\User\Desktop\Новая папка (2)\Bratsk-gerb-zolotaya-ramka_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83639"/>
            <a:ext cx="4401096" cy="5138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68059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193</TotalTime>
  <Words>41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Содержание викторины              «Найди лишнее» 1 Достопримечательности города 2 Знаменитые спортсмены Братска 3 Детские писатели  4 Музеи города  5 Герб города Братска</vt:lpstr>
      <vt:lpstr>Слайд 3</vt:lpstr>
      <vt:lpstr>Слайд 4</vt:lpstr>
      <vt:lpstr>Слайд 5</vt:lpstr>
      <vt:lpstr>Слайд 6</vt:lpstr>
      <vt:lpstr>Слайд 7</vt:lpstr>
      <vt:lpstr>Герб города Братска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111</cp:lastModifiedBy>
  <cp:revision>14</cp:revision>
  <dcterms:created xsi:type="dcterms:W3CDTF">2022-02-09T03:13:28Z</dcterms:created>
  <dcterms:modified xsi:type="dcterms:W3CDTF">2022-10-29T03:42:38Z</dcterms:modified>
</cp:coreProperties>
</file>