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9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DCE6F2"/>
    <a:srgbClr val="00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12">
            <a:lum/>
          </a:blip>
          <a:srcRect/>
          <a:stretch>
            <a:fillRect b="-18000"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dirty="0" lang="ru-RU" smtClean="0"/>
              <a:t>Образец текста</a:t>
            </a:r>
          </a:p>
          <a:p>
            <a:pPr lvl="1"/>
            <a:r>
              <a:rPr dirty="0" lang="ru-RU" smtClean="0"/>
              <a:t>Второй уровень</a:t>
            </a:r>
          </a:p>
          <a:p>
            <a:pPr lvl="2"/>
            <a:r>
              <a:rPr dirty="0" lang="ru-RU" smtClean="0"/>
              <a:t>Третий уровень</a:t>
            </a:r>
          </a:p>
          <a:p>
            <a:pPr lvl="3"/>
            <a:r>
              <a:rPr dirty="0" lang="ru-RU" smtClean="0"/>
              <a:t>Четвертый уровень</a:t>
            </a:r>
          </a:p>
          <a:p>
            <a:pPr lvl="4"/>
            <a:r>
              <a:rPr dirty="0" lang="ru-RU" smtClean="0"/>
              <a:t>Пятый уровень</a:t>
            </a:r>
            <a:endParaRPr dirty="0" lang="ru-RU"/>
          </a:p>
        </p:txBody>
      </p:sp>
      <p:sp>
        <p:nvSpPr>
          <p:cNvPr id="4" name="Дата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1B376-4417-4BC4-8291-9432563C2C66}" type="datetimeFigureOut">
              <a:rPr lang="ru-RU" smtClean="0"/>
              <a:pPr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179512" y="188640"/>
            <a:ext cx="8928992" cy="6624736"/>
            <a:chOff x="179512" y="188640"/>
            <a:chExt cx="8928992" cy="6624736"/>
          </a:xfrm>
          <a:solidFill>
            <a:srgbClr val="FFFFFF">
              <a:alpha val="84706"/>
            </a:srgbClr>
          </a:solidFill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79512" y="188640"/>
              <a:ext cx="8784976" cy="648072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b="1" dirty="0" lang="ru-RU" sz="4400">
                <a:solidFill>
                  <a:schemeClr val="tx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endParaRPr>
            </a:p>
          </p:txBody>
        </p:sp>
        <p:pic>
          <p:nvPicPr>
            <p:cNvPr descr="http://scifiart.narod.ru/Kits/2/Picts/2-05.jpg" id="13" name="Picture 2"/>
            <p:cNvPicPr>
              <a:picLocks noChangeArrowheads="1" noChangeAspect="1"/>
            </p:cNvPicPr>
            <p:nvPr/>
          </p:nvPicPr>
          <p:blipFill>
            <a:blip cstate="print" r:embed="rId13"/>
            <a:srcRect b="290"/>
            <a:stretch>
              <a:fillRect/>
            </a:stretch>
          </p:blipFill>
          <p:spPr bwMode="auto">
            <a:xfrm flipH="1">
              <a:off x="7920883" y="5676394"/>
              <a:ext cx="1187621" cy="1136982"/>
            </a:xfrm>
            <a:prstGeom prst="roundRect">
              <a:avLst/>
            </a:prstGeom>
            <a:grpFill/>
          </p:spPr>
        </p:pic>
      </p:grp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charset="0" pitchFamily="34"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charset="0" pitchFamily="34"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charset="0" pitchFamily="34"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charset="0" pitchFamily="34"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charset="0" pitchFamily="34"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504056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6  «Родничок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 smtClean="0">
                <a:solidFill>
                  <a:prstClr val="black"/>
                </a:solidFill>
              </a:rPr>
              <a:t/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 smtClean="0">
                <a:solidFill>
                  <a:prstClr val="black"/>
                </a:solidFill>
              </a:rPr>
              <a:t/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>
                <a:solidFill>
                  <a:prstClr val="black"/>
                </a:solidFill>
              </a:rPr>
              <a:t/>
            </a:r>
            <a:br>
              <a:rPr lang="ru-RU" sz="1600" b="1" dirty="0">
                <a:solidFill>
                  <a:prstClr val="black"/>
                </a:solidFill>
              </a:rPr>
            </a:br>
            <a: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Развивающая</a:t>
            </a:r>
            <a:b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предметно-пространственная среда </a:t>
            </a:r>
            <a:b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группы 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«Бусинка»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…или 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путешествие в Космос.</a:t>
            </a:r>
            <a:r>
              <a:rPr lang="ru-RU" sz="2400" i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400" i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600" b="1" dirty="0" smtClean="0">
                <a:solidFill>
                  <a:prstClr val="black"/>
                </a:solidFill>
              </a:rPr>
              <a:t/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>
                <a:solidFill>
                  <a:prstClr val="black"/>
                </a:solidFill>
              </a:rPr>
              <a:t/>
            </a:r>
            <a:br>
              <a:rPr lang="ru-RU" sz="1600" b="1" dirty="0">
                <a:solidFill>
                  <a:prstClr val="black"/>
                </a:solidFill>
              </a:rPr>
            </a:br>
            <a:endParaRPr lang="ru-RU" b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805264"/>
            <a:ext cx="6400800" cy="81649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           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О.Е. Назаренко, воспитатель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В центре художественного творчества </a:t>
            </a:r>
            <a:b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изготовили ракеты для космического путешествия, рисовали, как люди полетели в космос… 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Бусинка\Desktop\IMG_20220411_164240 (1).jpg" id="4" name="Picture 2"/>
          <p:cNvPicPr>
            <a:picLocks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" r="38" t="16"/>
          <a:stretch/>
        </p:blipFill>
        <p:spPr bwMode="auto">
          <a:xfrm>
            <a:off x="3347864" y="3501008"/>
            <a:ext cx="2880320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79131\AppData\Local\Microsoft\Windows\INetCache\Content.Word\IMG_20210520_100632.jpg" id="5" name="Рисунок 4"/>
          <p:cNvPicPr/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27755" y="852565"/>
            <a:ext cx="2479978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79131\AppData\Local\Microsoft\Windows\INetCache\Content.Word\IMG_20210520_100545.jpg" id="6" name="Объект 3"/>
          <p:cNvPicPr>
            <a:picLocks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 t="58"/>
          <a:stretch/>
        </p:blipFill>
        <p:spPr bwMode="auto">
          <a:xfrm rot="5400000">
            <a:off x="5744278" y="888570"/>
            <a:ext cx="2479980" cy="39604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334217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79131\Downloads\IMG-b44e3f16404810c0a81ec694ee7e78a8-V.jpg" id="6" name="Рисунок 5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"/>
          <a:stretch/>
        </p:blipFill>
        <p:spPr bwMode="auto">
          <a:xfrm>
            <a:off x="2438400" y="3140968"/>
            <a:ext cx="4267200" cy="2828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Неделя закончилась «Космическим путешествием»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indent="0" marL="0">
              <a:buNone/>
            </a:pPr>
            <a:endParaRPr dirty="0" lang="ru-RU" smtClean="0"/>
          </a:p>
          <a:p>
            <a:pPr indent="0" marL="0">
              <a:buNone/>
            </a:pPr>
            <a:endParaRPr dirty="0" lang="ru-RU"/>
          </a:p>
          <a:p>
            <a:pPr indent="0" marL="0">
              <a:buNone/>
            </a:pPr>
            <a:endParaRPr dirty="0" lang="ru-RU" smtClean="0"/>
          </a:p>
          <a:p>
            <a:pPr indent="0" marL="0">
              <a:buNone/>
            </a:pPr>
            <a:endParaRPr dirty="0" lang="ru-RU"/>
          </a:p>
          <a:p>
            <a:pPr indent="0" marL="0">
              <a:buNone/>
            </a:pPr>
            <a:endParaRPr dirty="0" lang="ru-RU" smtClean="0"/>
          </a:p>
          <a:p>
            <a:pPr indent="0" marL="0">
              <a:buNone/>
            </a:pPr>
            <a:endParaRPr dirty="0" lang="ru-RU"/>
          </a:p>
          <a:p>
            <a:pPr indent="0" marL="0">
              <a:buNone/>
            </a:pPr>
            <a:endParaRPr dirty="0" lang="ru-RU" smtClean="0"/>
          </a:p>
          <a:p>
            <a:pPr algn="ctr" indent="0" marL="0">
              <a:buNone/>
            </a:pPr>
            <a:endParaRPr b="1" dirty="0" lang="ru-RU" smtClean="0" sz="1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 indent="0" marL="0">
              <a:buNone/>
            </a:pPr>
            <a:r>
              <a:rPr b="1"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Фотографии сделаны с письменного согласия родителей </a:t>
            </a:r>
          </a:p>
          <a:p>
            <a:pPr algn="ctr" indent="0" marL="0">
              <a:buNone/>
            </a:pPr>
            <a:r>
              <a:rPr b="1"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(законных представителей) воспитанников</a:t>
            </a:r>
            <a:endParaRPr b="1" dirty="0" lang="ru-RU" sz="1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Downloads\IMG-0ddad54640d8ea6dcc9b82399ac01904-V.jpg"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31"/>
          <a:stretch/>
        </p:blipFill>
        <p:spPr bwMode="auto">
          <a:xfrm>
            <a:off x="315692" y="1058248"/>
            <a:ext cx="3297555" cy="2209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79131\Downloads\IMG-45fb5a9ca2a7f8d093a046cfa45b454c-V.jpg" id="5" name="Рисунок 4"/>
          <p:cNvPicPr/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00145"/>
            <a:ext cx="3104180" cy="2267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1017350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r>
              <a:rPr b="1"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Дети собрали из конструктора «</a:t>
            </a:r>
            <a:r>
              <a:rPr b="1" dirty="0" err="1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Лего</a:t>
            </a:r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» робота</a:t>
            </a:r>
            <a:r>
              <a:rPr b="1"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, который захотел полететь в </a:t>
            </a:r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космос...</a:t>
            </a:r>
            <a:endParaRPr b="1" dirty="0" lang="ru-RU" sz="2800">
              <a:solidFill>
                <a:srgbClr val="001642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1642"/>
              </a:buClr>
              <a:buNone/>
            </a:pPr>
            <a:endParaRPr b="1" dirty="0" lang="ru-RU" smtClean="0" sz="2400">
              <a:solidFill>
                <a:srgbClr val="001642"/>
              </a:solidFill>
              <a:latin charset="0" pitchFamily="18" typeface="Times New Roman"/>
              <a:ea typeface="+mj-ea"/>
              <a:cs charset="0" pitchFamily="18" typeface="Times New Roman"/>
            </a:endParaRPr>
          </a:p>
          <a:p>
            <a:pPr>
              <a:buClr>
                <a:srgbClr val="001642"/>
              </a:buClr>
              <a:buFont charset="2" pitchFamily="2" typeface="Wingdings"/>
              <a:buChar char="Ø"/>
            </a:pPr>
            <a:endParaRPr dirty="0" lang="ru-RU" smtClean="0">
              <a:latin charset="0" pitchFamily="18" typeface="Times New Roman"/>
              <a:cs charset="0" pitchFamily="18" typeface="Times New Roman"/>
            </a:endParaRPr>
          </a:p>
          <a:p>
            <a:pPr>
              <a:buClr>
                <a:srgbClr val="001642"/>
              </a:buClr>
              <a:buFont charset="2" pitchFamily="2" typeface="Wingdings"/>
              <a:buChar char="Ø"/>
            </a:pPr>
            <a:endParaRPr dirty="0" lang="ru-RU"/>
          </a:p>
        </p:txBody>
      </p:sp>
      <p:pic>
        <p:nvPicPr>
          <p:cNvPr descr="C:\Users\79131\AppData\Local\Microsoft\Windows\INetCache\Content.Word\IMG_20220322_164705 (1).jpg" id="4" name="Рисунок 3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"/>
          <a:stretch/>
        </p:blipFill>
        <p:spPr bwMode="auto">
          <a:xfrm>
            <a:off x="2555776" y="1417270"/>
            <a:ext cx="3178666" cy="48918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Для полета в космос создаем </a:t>
            </a:r>
            <a:b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летательный аппарат и украшаем его…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AppData\Local\Temp\Temp2_космос.zip\космос\IMG_20210414_101500.jpg" id="4" name="Объект 3"/>
          <p:cNvPicPr>
            <a:picLocks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909"/>
            <a:ext cx="3394472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79131\AppData\Local\Temp\Temp2_космос.zip\космос\IMG-20210414-WA0014.jpeg" id="6" name="Рисунок 5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" t="57"/>
          <a:stretch/>
        </p:blipFill>
        <p:spPr bwMode="auto">
          <a:xfrm>
            <a:off x="5292080" y="1428909"/>
            <a:ext cx="3112113" cy="4503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287957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В центре «Учимся строить» мастерим космические летательные аппараты…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AppData\Local\Temp\Temp2_космос.zip\космос\IMG-20210826-WA0012.jpeg" id="5" name="Рисунок 4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/>
          <a:stretch/>
        </p:blipFill>
        <p:spPr bwMode="auto">
          <a:xfrm>
            <a:off x="5220072" y="1417638"/>
            <a:ext cx="3312368" cy="45225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Бусинка\Desktop\IMG_20220422_101429.jpg" id="7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4206"/>
            <a:ext cx="339551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406169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Продолжаем подготовку к полету в центре конструирования…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AppData\Local\Temp\Temp2_космос.zip\космос\IMG-20210826-WA0001.jpeg" id="5" name="Объект 3"/>
          <p:cNvPicPr>
            <a:picLocks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/>
          <a:stretch/>
        </p:blipFill>
        <p:spPr bwMode="auto">
          <a:xfrm>
            <a:off x="5076056" y="1446206"/>
            <a:ext cx="3240360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79131\AppData\Local\Temp\Temp2_космос.zip\космос\IMG-20210826-WA0005.jpeg" id="7" name="Объект 6"/>
          <p:cNvPicPr>
            <a:picLocks noGrp="1"/>
          </p:cNvPicPr>
          <p:nvPr>
            <p:ph idx="1"/>
          </p:nvPr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" l="72" t="7"/>
          <a:stretch/>
        </p:blipFill>
        <p:spPr bwMode="auto">
          <a:xfrm>
            <a:off x="899592" y="1417638"/>
            <a:ext cx="3770025" cy="45931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08149441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В физкультурном 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центре прошла 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Тренировка будущих космонавтов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»… 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AppData\Local\Microsoft\Windows\INetCache\Content.Word\IMG_20220520_094421.jpg" id="4" name="Объект 3"/>
          <p:cNvPicPr>
            <a:picLocks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" t="32"/>
          <a:stretch/>
        </p:blipFill>
        <p:spPr bwMode="auto">
          <a:xfrm>
            <a:off x="5004048" y="2060848"/>
            <a:ext cx="3931597" cy="46085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79131\AppData\Local\Microsoft\Windows\INetCache\Content.Word\IMG_20220520_094604.jpg" id="5" name="Рисунок 4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/>
          <a:stretch/>
        </p:blipFill>
        <p:spPr bwMode="auto">
          <a:xfrm>
            <a:off x="179512" y="1438214"/>
            <a:ext cx="3888432" cy="4727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021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95079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«Мы познаем мир» находится материал для проведения опытов и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экспериментов, где наши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маленькие «почемучки» проводят несложные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опыты…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Picture 4" descr="C:\Users\Бусинка\Desktop\IMG_20220428_101952 (1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844824"/>
            <a:ext cx="3466728" cy="443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Бусинка\Desktop\IMG_20220428_101910.jpg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4824"/>
            <a:ext cx="3325458" cy="443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126305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Участвуем в математической </a:t>
            </a:r>
            <a:b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err="1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квест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-игре…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AppData\Local\Microsoft\Windows\INetCache\Content.Word\IMG-20210412-WA0013.jpeg" id="4" name="Объект 5"/>
          <p:cNvPicPr>
            <a:picLocks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/>
          <a:stretch/>
        </p:blipFill>
        <p:spPr bwMode="auto">
          <a:xfrm>
            <a:off x="481232" y="1556792"/>
            <a:ext cx="3370688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79131\AppData\Local\Microsoft\Windows\INetCache\Content.Word\IMG-20210412-WA0011.jpeg" id="5" name="Рисунок 4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" t="51"/>
          <a:stretch/>
        </p:blipFill>
        <p:spPr bwMode="auto">
          <a:xfrm>
            <a:off x="5076056" y="1562348"/>
            <a:ext cx="3436620" cy="459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1874896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Читаем энциклопедии о космосе в центре </a:t>
            </a:r>
            <a:b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«Наша библиотека»…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79131\AppData\Local\Temp\Temp2_космос.zip\космос\IMG_20220428_102426 (1).jpg" id="4" name="Объект 3"/>
          <p:cNvPicPr>
            <a:picLocks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25638"/>
            <a:ext cx="3394472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79131\AppData\Local\Temp\Temp2_космос.zip\космос\IMG_20220429_135640 (1).jpg" id="6" name="Рисунок 5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/>
          <a:stretch/>
        </p:blipFill>
        <p:spPr bwMode="auto">
          <a:xfrm>
            <a:off x="4932040" y="1417638"/>
            <a:ext cx="3570724" cy="4533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68992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101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Муниципальное казенное дошкольное образовательное учреждение  «Детский сад № 6  «Родничок»   Развивающая предметно-пространственная среда  группы «Бусинка» …или путешествие в Космос.      </vt:lpstr>
      <vt:lpstr>Дети собрали из конструктора «Лего» робота, который захотел полететь в космос...</vt:lpstr>
      <vt:lpstr>Для полета в космос создаем  летательный аппарат и украшаем его…</vt:lpstr>
      <vt:lpstr>В центре «Учимся строить» мастерим космические летательные аппараты…</vt:lpstr>
      <vt:lpstr>Продолжаем подготовку к полету в центре конструирования…</vt:lpstr>
      <vt:lpstr>В физкультурном центре прошла  «Тренировка будущих космонавтов»… </vt:lpstr>
      <vt:lpstr>В центре «Мы познаем мир» находится материал для проведения опытов и экспериментов, где наши маленькие «почемучки» проводят несложные опыты… </vt:lpstr>
      <vt:lpstr>Участвуем в математической  квест-игре…</vt:lpstr>
      <vt:lpstr>Читаем энциклопедии о космосе в центре  «Наша библиотека»…</vt:lpstr>
      <vt:lpstr>В центре художественного творчества   изготовили ракеты для космического путешествия, рисовали, как люди полетели в космос… </vt:lpstr>
      <vt:lpstr>Неделя закончилась «Космическим путешествием»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ИРИНА БУТЫЛИНА</cp:lastModifiedBy>
  <cp:revision>40</cp:revision>
  <dcterms:created xsi:type="dcterms:W3CDTF">2014-07-09T13:24:30Z</dcterms:created>
  <dcterms:modified xsi:type="dcterms:W3CDTF">2022-10-22T16:21:46Z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859771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