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57" r:id="rId3"/>
    <p:sldId id="258" r:id="rId4"/>
    <p:sldId id="261" r:id="rId5"/>
    <p:sldId id="280" r:id="rId6"/>
    <p:sldId id="27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0" r:id="rId16"/>
    <p:sldId id="272" r:id="rId17"/>
    <p:sldId id="273" r:id="rId18"/>
    <p:sldId id="274" r:id="rId19"/>
    <p:sldId id="275" r:id="rId20"/>
    <p:sldId id="276" r:id="rId21"/>
    <p:sldId id="278" r:id="rId22"/>
    <p:sldId id="277" r:id="rId23"/>
    <p:sldId id="28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5F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971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976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01177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5491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083215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4326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3176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313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82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402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282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127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222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526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871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880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54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7824587" cy="1008111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МАОУ СШ №148 СП «Детский сад»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844824"/>
            <a:ext cx="6442670" cy="422104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5733256"/>
            <a:ext cx="7272808" cy="873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9750" algn="just">
              <a:lnSpc>
                <a:spcPct val="150000"/>
              </a:lnSpc>
              <a:spcAft>
                <a:spcPts val="0"/>
              </a:spcAft>
            </a:pP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39750" algn="ctr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 </a:t>
            </a:r>
            <a:r>
              <a:rPr lang="ru-RU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Жабреева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Жанна Александровна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68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0"/>
            <a:ext cx="3219822" cy="4293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-30832"/>
            <a:ext cx="3242946" cy="4323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365104"/>
            <a:ext cx="7416824" cy="2232248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LEGO –конструирование уникально еще и тем, что дает детям базовые представления детей о науке и технике. В них можно найти болты, оси , шестеренки, балки и т.д.  Дети  не просто собирают  самолеты, машины, корабли, но и в игровой форме знакомятся с  особенностями работы простейших механизмов и базовыми принципами механики.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801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0"/>
            <a:ext cx="6840760" cy="62068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Математическое  развитие 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Объект 14"/>
          <p:cNvSpPr>
            <a:spLocks noGrp="1"/>
          </p:cNvSpPr>
          <p:nvPr>
            <p:ph idx="1"/>
          </p:nvPr>
        </p:nvSpPr>
        <p:spPr>
          <a:xfrm>
            <a:off x="107504" y="4005064"/>
            <a:ext cx="8136904" cy="273630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9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Освоение математической действительности путем действий с геометрическими телами и фигурами; освоение пространственных отношений; комплексное решение задач математического развития с учетом возрастных и индивидуальных особенностей детей.</a:t>
            </a: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ru-RU" sz="19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</a:t>
            </a:r>
            <a:r>
              <a:rPr lang="ru-RU" sz="19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«Абак» </a:t>
            </a:r>
            <a:r>
              <a:rPr lang="ru-RU" sz="19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развивается логическое мышление, память, закрепляем цвет, форму предмета, а так же количественный счет.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7" name="Объект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04664"/>
            <a:ext cx="2880320" cy="3840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0799" y="908720"/>
            <a:ext cx="2700300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Стрелка вправо 10"/>
          <p:cNvSpPr/>
          <p:nvPr/>
        </p:nvSpPr>
        <p:spPr>
          <a:xfrm flipH="1">
            <a:off x="3059832" y="692696"/>
            <a:ext cx="982392" cy="484632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5364088" y="3140968"/>
            <a:ext cx="936104" cy="558231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059832" y="1196752"/>
            <a:ext cx="1778496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Абак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499992" y="2276872"/>
            <a:ext cx="1656184" cy="8640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Тактильные</a:t>
            </a:r>
          </a:p>
          <a:p>
            <a:pPr algn="ctr"/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пазлы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79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424936" cy="692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Моделирование из геометрических фигур</a:t>
            </a:r>
            <a:endParaRPr lang="ru-RU" dirty="0"/>
          </a:p>
        </p:txBody>
      </p:sp>
      <p:pic>
        <p:nvPicPr>
          <p:cNvPr id="8" name="Содержимое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548680"/>
            <a:ext cx="2326208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76672"/>
            <a:ext cx="2484274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404664"/>
            <a:ext cx="2016224" cy="3044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725144"/>
            <a:ext cx="3450392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107504" y="3573016"/>
            <a:ext cx="79928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Моделирование из геометрических фигур.  Способствует развитию пространственного и логического мышления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воображения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 освоению геометрических форм. Наши дети с большим удовольствием составляют из геометрических фигур различные предметы. 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Используем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этот метод как на занятиях, 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 самостоятельной деятельности детей.</a:t>
            </a:r>
            <a:endParaRPr lang="ru-RU" sz="1400" dirty="0">
              <a:solidFill>
                <a:schemeClr val="accent2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73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3131840" y="764704"/>
            <a:ext cx="2786082" cy="221457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развитию логического мышления, закреплению освоению геометрических форм, мелкой моторики. 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2780928"/>
            <a:ext cx="2784475" cy="37131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643174" y="214290"/>
            <a:ext cx="37147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Решаем </a:t>
            </a: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</a:rPr>
              <a:t>судоку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908720"/>
            <a:ext cx="2592287" cy="3456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599" y="1098135"/>
            <a:ext cx="2579209" cy="34389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2215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1" y="116632"/>
            <a:ext cx="7562800" cy="1224136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730" y="980728"/>
            <a:ext cx="2862318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285852" y="0"/>
            <a:ext cx="67151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Словесно-логическая игра «Принцип домино»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2132856"/>
            <a:ext cx="2862318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043608" y="2492896"/>
            <a:ext cx="6984776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Каждый ребенок кладет </a:t>
            </a:r>
          </a:p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по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очереди  на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</a:t>
            </a:r>
          </a:p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одну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геометрическую фигуру, 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сходную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предыдущей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</a:t>
            </a:r>
          </a:p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одному 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 признаков (форме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цвету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или величине), 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объясняя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какому признаку схожи фигуры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endParaRPr lang="ru-RU" b="1" dirty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endParaRPr lang="ru-RU" b="1" dirty="0">
              <a:solidFill>
                <a:schemeClr val="accent2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67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4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42852"/>
            <a:ext cx="7215238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Игры и упражнения  с палочками</a:t>
            </a:r>
            <a:b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 Дж. </a:t>
            </a: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</a:rPr>
              <a:t>Кюизенера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>
          <a:xfrm>
            <a:off x="2483768" y="980728"/>
            <a:ext cx="4392488" cy="3888432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ru-RU" sz="1800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ru-RU" sz="18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ru-RU" sz="1800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ru-RU" sz="18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ru-RU" sz="1800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ru-RU" sz="18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ru-RU" sz="1800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ru-RU" sz="18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ru-RU" sz="1800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нескольких  палочек нужно составить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такую же по длине, как оранжевая.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-С помощью  палочек выложите состав числа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-Поставь палочки от самой низкой к самой высокой.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-Выложи закономерность.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/>
          </a:p>
        </p:txBody>
      </p:sp>
      <p:pic>
        <p:nvPicPr>
          <p:cNvPr id="1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221088"/>
            <a:ext cx="4347161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696"/>
            <a:ext cx="2664296" cy="3552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6189" y="476672"/>
            <a:ext cx="2501093" cy="3334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148064" y="4149080"/>
            <a:ext cx="288032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-Выложи изображение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Человечка, животного и т.д.</a:t>
            </a:r>
          </a:p>
        </p:txBody>
      </p:sp>
    </p:spTree>
    <p:extLst>
      <p:ext uri="{BB962C8B-B14F-4D97-AF65-F5344CB8AC3E}">
        <p14:creationId xmlns:p14="http://schemas.microsoft.com/office/powerpoint/2010/main" val="310630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0"/>
            <a:ext cx="3059084" cy="40815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251520" y="188640"/>
            <a:ext cx="5112568" cy="352839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Набор  «Палочки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Дж. </a:t>
            </a:r>
            <a:r>
              <a:rPr lang="ru-RU" sz="2000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Кюизенера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способствуют развитию детского творчества, фантазии и воображения, познавательной активности, мелкой моторики, наглядно-действенного мышления, внимания, пространственного ориентирования.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140968"/>
            <a:ext cx="243027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582779" y="3257981"/>
            <a:ext cx="3240360" cy="2430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6529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173375" cy="9087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Наборы</a:t>
            </a: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Ф. </a:t>
            </a:r>
            <a:r>
              <a:rPr lang="ru-RU" sz="4400" b="1" dirty="0" err="1" smtClean="0">
                <a:solidFill>
                  <a:schemeClr val="accent2">
                    <a:lumMod val="75000"/>
                  </a:schemeClr>
                </a:solidFill>
              </a:rPr>
              <a:t>Фребеля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1. «Наборы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для развития пространного мышления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»</a:t>
            </a:r>
            <a:r>
              <a:rPr lang="ru-RU" dirty="0"/>
              <a:t> </a:t>
            </a:r>
            <a:r>
              <a:rPr lang="ru-RU" dirty="0" smtClean="0"/>
              <a:t>-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«Шерстяные мячики»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9" name="Содержимое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2924944"/>
            <a:ext cx="2751989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628800"/>
            <a:ext cx="2699792" cy="3599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987824" y="1928590"/>
            <a:ext cx="4896544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Детям дается задание: например, 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помести красный посередине;   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желтый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мяч повесь  слева 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красного;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повесь 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зеленый мяч 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права от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красного и т.д.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Так же с помощью этого набора 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мы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изучаем дни недели, т.к.  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мячей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7 каждый мяч имеет 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свой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цвет.</a:t>
            </a:r>
            <a:endParaRPr lang="ru-RU" sz="1600" dirty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7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994849" cy="9807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2.Набор из 8 –ми кубиков.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4647487"/>
            <a:ext cx="2908797" cy="2183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276872"/>
            <a:ext cx="243027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3933056"/>
            <a:ext cx="2963346" cy="2222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548680"/>
            <a:ext cx="3141461" cy="41886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23528" y="476672"/>
            <a:ext cx="534780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 которых мы создаем всевозможные узоры и орнаменты.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Делим целое на части, а так же собираем куб из половинок и четвертинок.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1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992887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3.Набор из кубиков и треугольных призм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" name="Объект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836712"/>
            <a:ext cx="2970330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700808"/>
            <a:ext cx="3179300" cy="42390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7720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5" y="0"/>
            <a:ext cx="7632849" cy="17008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Детская универсальная STEM – лаборатория является одним из инструментов SТЕМ – образования</a:t>
            </a:r>
            <a:r>
              <a:rPr lang="ru-RU" b="1" dirty="0"/>
              <a:t>.</a:t>
            </a:r>
            <a:br>
              <a:rPr lang="ru-RU" b="1" dirty="0"/>
            </a:b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484784"/>
            <a:ext cx="3888432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499992" y="1844824"/>
            <a:ext cx="31683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современном мире актуальными становятся формирование у детей дошкольного возраста технического мышления, развитие исследовательских,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инженерно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конструкторских навыков. </a:t>
            </a:r>
            <a:endParaRPr lang="ru-RU" sz="14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2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496944" cy="122413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4.Набор из 8 прямоугольных параллелепипедов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501008"/>
            <a:ext cx="2187120" cy="2918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2" y="1268760"/>
            <a:ext cx="2570642" cy="1927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7" y="1412776"/>
            <a:ext cx="2376265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1340768"/>
            <a:ext cx="2484277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699792" y="4581128"/>
            <a:ext cx="4680520" cy="1704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Следующий набор содержит 8 прямоугольных параллелепипедов, из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которых дети 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создают так же всевозможные постройки: здания, мебель и а так же узоры.</a:t>
            </a:r>
            <a:endParaRPr lang="ru-RU" sz="1600" dirty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86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714348" y="285728"/>
            <a:ext cx="64499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Работая с лабораторией, дети перевоплощаются в учёных, конструкторов, они проводят опыты, экспериментируют, наблюдают различные явления, проявляют пытливость ума,  учатся выражать собственное мнение, анализировать.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628800"/>
            <a:ext cx="3744416" cy="49925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7720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3968" y="285729"/>
            <a:ext cx="3240360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так же учатся  видеть взаимосвязь происходящих событий, лучше понимать принципы логики  и открывать для себя что- то новое и оригинальное. У детей развивается любознательность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0688"/>
            <a:ext cx="3960440" cy="5280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420888"/>
            <a:ext cx="6635746" cy="12241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СПАСИБО ЗА ВНИМАНИЕ!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382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салтыкова александра\Desktop\IMG_20220405_125706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16632"/>
            <a:ext cx="4104456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48680"/>
            <a:ext cx="4104456" cy="525658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Реализовывая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STEM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образование в нашем детском саду, мы решили начать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знакомство детей 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STEM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лабораторией, так как цель такой лаборатории – это создание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благоприятных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условий для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практических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исследований, проведении научных и технических опытов, заинтересованности детей в самостоятельном поиске информации и умении анализировать её.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097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3" y="0"/>
            <a:ext cx="7274768" cy="9087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</a:rPr>
              <a:t>Экспериментирование с живой и неживой природой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4" name="Рисунок 13" descr="F:\Базовая площадка 3 часть\20220321_135500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3563888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Содержимое 6" descr="F:\Базовая площадка 3 часть\20220404_113553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4102968"/>
            <a:ext cx="4427984" cy="2724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499992" y="889844"/>
            <a:ext cx="4320480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знакомит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детей со свойствами воды, воздуха, объектами неживой и живой природы.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Наши ребята очень любят экспериментировать. Детское  экспериментирование отличается   от взрослого тем, что оно больше похоже на игру. А игра  является  основным способом познания мира  у дошкольников.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процессе экспериментирования у детей развивается память, благодаря протяженным во времени экспериментам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600" b="1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7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3" y="0"/>
            <a:ext cx="6914728" cy="76470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«Луковая семейка»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7" y="2852936"/>
            <a:ext cx="3003797" cy="4005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3339"/>
            <a:ext cx="2952328" cy="3936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2715718"/>
            <a:ext cx="3096344" cy="41284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707904" y="764704"/>
            <a:ext cx="5436095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Например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мы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посадили лук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на протяжении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нескольких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недель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наблюдали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 его ростом.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данного эксперимента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расширить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знания о влиянии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различных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условий на рост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растений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600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02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-14243"/>
            <a:ext cx="3456384" cy="4606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Объект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5" y="2132856"/>
            <a:ext cx="3348371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7" y="3717032"/>
            <a:ext cx="4248472" cy="3140968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какого цвета вода?  В ходе эксперимента  мы с детьми определили, что вода- это бесцветная, прозрачная  жидкость.  Она растворяет в себе разные вещества, приобретая их цвет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95936" y="332656"/>
            <a:ext cx="3456384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связи с необходимостью сравнивать, анализировать, делать выводы, у детей активизируются мыслительные процессы. </a:t>
            </a:r>
          </a:p>
        </p:txBody>
      </p:sp>
    </p:spTree>
    <p:extLst>
      <p:ext uri="{BB962C8B-B14F-4D97-AF65-F5344CB8AC3E}">
        <p14:creationId xmlns:p14="http://schemas.microsoft.com/office/powerpoint/2010/main" val="425339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3428999"/>
            <a:ext cx="5544616" cy="31234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Содержимое 8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945059" cy="39355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60648"/>
            <a:ext cx="2376264" cy="3168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436096" y="332656"/>
            <a:ext cx="21602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опыта «Откуда берется ветер?» ребята выяснили, что ветер – это движение воздуха.</a:t>
            </a:r>
          </a:p>
          <a:p>
            <a:r>
              <a:rPr lang="ru-RU" dirty="0" smtClean="0"/>
              <a:t> </a:t>
            </a:r>
          </a:p>
          <a:p>
            <a:pPr>
              <a:lnSpc>
                <a:spcPct val="150000"/>
              </a:lnSpc>
            </a:pP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3717032"/>
            <a:ext cx="3312368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Отмечено  положительное влияние экспериментов  и на эмоциональную сферу детей. 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 впечатлений  и положительных эмоций дети получили от эксперимента «Вулкан»</a:t>
            </a:r>
          </a:p>
        </p:txBody>
      </p:sp>
    </p:spTree>
    <p:extLst>
      <p:ext uri="{BB962C8B-B14F-4D97-AF65-F5344CB8AC3E}">
        <p14:creationId xmlns:p14="http://schemas.microsoft.com/office/powerpoint/2010/main" val="230159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5" y="0"/>
            <a:ext cx="7677176" cy="7647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/>
              <a:t>LEGO конструирование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" name="Содержимое 9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476672"/>
            <a:ext cx="2322259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8274" y="3501008"/>
            <a:ext cx="2355726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476672"/>
            <a:ext cx="2268252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332656"/>
            <a:ext cx="4716016" cy="6601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Детская игра и конструирование  -  один из  самых  предпочитаемых детьми видов деятельности. Конструкторская деятельность играет существенную роль в умственном развитии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детей.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создает определенную, заранее заданную воспитателем модель предмета, воплощая свои представления  об этом предмете.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отправляясь на занятии по познавательному развитию на Северный полюс, каждый ребенок построил себе самолет по схеме, а в канун Нового года, ребята с удовольствием сделали из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лего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елочку.</a:t>
            </a:r>
          </a:p>
          <a:p>
            <a:endParaRPr lang="ru-RU" dirty="0"/>
          </a:p>
        </p:txBody>
      </p:sp>
      <p:pic>
        <p:nvPicPr>
          <p:cNvPr id="9" name="Объект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501008"/>
            <a:ext cx="2517743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4871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-171400"/>
            <a:ext cx="3168352" cy="42244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188640"/>
            <a:ext cx="3456384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09599" y="3573016"/>
            <a:ext cx="8138865" cy="3024336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Наборах серии LEGO кроме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традиционных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кирпичиков есть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 тематические декорации, миниатюрные фигурки  людей, животных, растений и др. атрибутов для игры.  Сначала наши юные конструкторы 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возводятдома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замки,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фермы,пожарную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часть. А затем, мы разыгрываем интересные сюжеты: сказочные и реальные.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59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643</TotalTime>
  <Words>889</Words>
  <Application>Microsoft Office PowerPoint</Application>
  <PresentationFormat>Экран (4:3)</PresentationFormat>
  <Paragraphs>97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Calibri</vt:lpstr>
      <vt:lpstr>Times New Roman</vt:lpstr>
      <vt:lpstr>Trebuchet MS</vt:lpstr>
      <vt:lpstr>Wingdings 3</vt:lpstr>
      <vt:lpstr>Грань</vt:lpstr>
      <vt:lpstr>МАОУ СШ №148 СП «Детский сад»</vt:lpstr>
      <vt:lpstr>Детская универсальная STEM – лаборатория является одним из инструментов SТЕМ – образования. </vt:lpstr>
      <vt:lpstr>Презентация PowerPoint</vt:lpstr>
      <vt:lpstr>Экспериментирование с живой и неживой природой </vt:lpstr>
      <vt:lpstr>«Луковая семейка»</vt:lpstr>
      <vt:lpstr>Презентация PowerPoint</vt:lpstr>
      <vt:lpstr>Презентация PowerPoint</vt:lpstr>
      <vt:lpstr>LEGO конструирование </vt:lpstr>
      <vt:lpstr>Презентация PowerPoint</vt:lpstr>
      <vt:lpstr>Презентация PowerPoint</vt:lpstr>
      <vt:lpstr>Математическое  развитие </vt:lpstr>
      <vt:lpstr>Моделирование из геометрических фигур</vt:lpstr>
      <vt:lpstr> </vt:lpstr>
      <vt:lpstr> </vt:lpstr>
      <vt:lpstr>Игры и упражнения  с палочками  Дж. Кюизенера</vt:lpstr>
      <vt:lpstr>Презентация PowerPoint</vt:lpstr>
      <vt:lpstr>Наборы  Ф. Фребеля 1. «Наборы для развития пространного мышления» -«Шерстяные мячики»</vt:lpstr>
      <vt:lpstr>2.Набор из 8 –ми кубиков. </vt:lpstr>
      <vt:lpstr>3.Набор из кубиков и треугольных призм</vt:lpstr>
      <vt:lpstr>4.Набор из 8 прямоугольных параллелепипедов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МАОУ СШ №148 СП «Детский сад»</dc:title>
  <dc:creator>салтыкова александра</dc:creator>
  <cp:lastModifiedBy>Учетная запись Майкрософт</cp:lastModifiedBy>
  <cp:revision>59</cp:revision>
  <dcterms:created xsi:type="dcterms:W3CDTF">2022-03-30T06:26:59Z</dcterms:created>
  <dcterms:modified xsi:type="dcterms:W3CDTF">2022-10-28T15:22:42Z</dcterms:modified>
</cp:coreProperties>
</file>