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62" r:id="rId3"/>
    <p:sldId id="259" r:id="rId4"/>
    <p:sldId id="258" r:id="rId5"/>
    <p:sldId id="260" r:id="rId6"/>
    <p:sldId id="266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76" autoAdjust="0"/>
    <p:restoredTop sz="94660"/>
  </p:normalViewPr>
  <p:slideViewPr>
    <p:cSldViewPr>
      <p:cViewPr varScale="1">
        <p:scale>
          <a:sx n="83" d="100"/>
          <a:sy n="83" d="100"/>
        </p:scale>
        <p:origin x="-146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245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372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842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00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897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638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653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236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496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162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72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86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Read and translate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289451"/>
          </a:xfrm>
        </p:spPr>
        <p:txBody>
          <a:bodyPr>
            <a:normAutofit/>
          </a:bodyPr>
          <a:lstStyle/>
          <a:p>
            <a:r>
              <a:rPr lang="en-US" dirty="0" smtClean="0"/>
              <a:t>1. I </a:t>
            </a:r>
            <a:r>
              <a:rPr lang="en-US" dirty="0" smtClean="0">
                <a:solidFill>
                  <a:srgbClr val="FF0000"/>
                </a:solidFill>
              </a:rPr>
              <a:t>believe in </a:t>
            </a:r>
            <a:r>
              <a:rPr lang="en-US" dirty="0" smtClean="0"/>
              <a:t>God</a:t>
            </a:r>
          </a:p>
          <a:p>
            <a:r>
              <a:rPr lang="en-US" dirty="0" smtClean="0"/>
              <a:t>I don’t </a:t>
            </a:r>
            <a:r>
              <a:rPr lang="en-US" dirty="0" smtClean="0">
                <a:solidFill>
                  <a:srgbClr val="FF0000"/>
                </a:solidFill>
              </a:rPr>
              <a:t>believe in </a:t>
            </a:r>
            <a:r>
              <a:rPr lang="en-US" dirty="0" smtClean="0"/>
              <a:t>magic, Santa Clause …</a:t>
            </a:r>
          </a:p>
          <a:p>
            <a:r>
              <a:rPr lang="en-US" dirty="0" smtClean="0"/>
              <a:t>2. </a:t>
            </a:r>
            <a:r>
              <a:rPr lang="en-US" dirty="0" smtClean="0">
                <a:solidFill>
                  <a:srgbClr val="FF0000"/>
                </a:solidFill>
              </a:rPr>
              <a:t>reason for </a:t>
            </a:r>
            <a:r>
              <a:rPr lang="en-US" dirty="0" smtClean="0"/>
              <a:t>the celebration</a:t>
            </a:r>
          </a:p>
          <a:p>
            <a:r>
              <a:rPr lang="en-US" dirty="0" smtClean="0"/>
              <a:t>3. I am </a:t>
            </a:r>
            <a:r>
              <a:rPr lang="en-US" dirty="0" smtClean="0">
                <a:solidFill>
                  <a:srgbClr val="FF0000"/>
                </a:solidFill>
              </a:rPr>
              <a:t>afraid of </a:t>
            </a:r>
            <a:r>
              <a:rPr lang="en-US" dirty="0" smtClean="0"/>
              <a:t>dogs</a:t>
            </a:r>
          </a:p>
          <a:p>
            <a:r>
              <a:rPr lang="en-US" dirty="0"/>
              <a:t> </a:t>
            </a:r>
            <a:r>
              <a:rPr lang="en-US" dirty="0" smtClean="0"/>
              <a:t>   I am not </a:t>
            </a:r>
            <a:r>
              <a:rPr lang="en-US" dirty="0" smtClean="0">
                <a:solidFill>
                  <a:srgbClr val="FF0000"/>
                </a:solidFill>
              </a:rPr>
              <a:t>afraid of </a:t>
            </a:r>
            <a:r>
              <a:rPr lang="en-US" dirty="0" smtClean="0"/>
              <a:t>the dark </a:t>
            </a:r>
            <a:r>
              <a:rPr lang="ru-RU" dirty="0" smtClean="0"/>
              <a:t>(темнота)</a:t>
            </a:r>
          </a:p>
          <a:p>
            <a:r>
              <a:rPr lang="ru-RU" dirty="0" smtClean="0"/>
              <a:t>4. </a:t>
            </a:r>
            <a:r>
              <a:rPr lang="en-US" dirty="0" smtClean="0"/>
              <a:t>Pow wow </a:t>
            </a:r>
            <a:r>
              <a:rPr lang="en-US" dirty="0" smtClean="0">
                <a:solidFill>
                  <a:srgbClr val="FF0000"/>
                </a:solidFill>
              </a:rPr>
              <a:t>is famous for </a:t>
            </a:r>
            <a:r>
              <a:rPr lang="en-US" dirty="0" smtClean="0"/>
              <a:t>Indian dances.</a:t>
            </a:r>
          </a:p>
          <a:p>
            <a:r>
              <a:rPr lang="en-US" dirty="0" smtClean="0"/>
              <a:t>5.  The room </a:t>
            </a:r>
            <a:r>
              <a:rPr lang="en-US" dirty="0" smtClean="0">
                <a:solidFill>
                  <a:srgbClr val="FF0000"/>
                </a:solidFill>
              </a:rPr>
              <a:t>was crowded with </a:t>
            </a:r>
            <a:r>
              <a:rPr lang="en-US" dirty="0" smtClean="0"/>
              <a:t>people.</a:t>
            </a:r>
          </a:p>
          <a:p>
            <a:r>
              <a:rPr lang="en-US" dirty="0" smtClean="0"/>
              <a:t>6. I am </a:t>
            </a:r>
            <a:r>
              <a:rPr lang="en-US" dirty="0" smtClean="0">
                <a:solidFill>
                  <a:srgbClr val="FF0000"/>
                </a:solidFill>
              </a:rPr>
              <a:t>interested in </a:t>
            </a:r>
            <a:r>
              <a:rPr lang="en-US" dirty="0" smtClean="0"/>
              <a:t>learning English.</a:t>
            </a:r>
          </a:p>
          <a:p>
            <a:r>
              <a:rPr lang="en-US" dirty="0" smtClean="0"/>
              <a:t>7. I am </a:t>
            </a:r>
            <a:r>
              <a:rPr lang="en-US" dirty="0" smtClean="0">
                <a:solidFill>
                  <a:srgbClr val="FF0000"/>
                </a:solidFill>
              </a:rPr>
              <a:t>pleased with </a:t>
            </a:r>
            <a:r>
              <a:rPr lang="en-US" dirty="0" smtClean="0"/>
              <a:t>my day off. (</a:t>
            </a:r>
            <a:r>
              <a:rPr lang="ru-RU" dirty="0" smtClean="0"/>
              <a:t>выходной)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901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Ex.4, p.20 Dependent prepositions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124744"/>
            <a:ext cx="4100264" cy="5001419"/>
          </a:xfrm>
        </p:spPr>
        <p:txBody>
          <a:bodyPr/>
          <a:lstStyle/>
          <a:p>
            <a:r>
              <a:rPr lang="en-US" dirty="0" smtClean="0"/>
              <a:t>1. </a:t>
            </a:r>
            <a:r>
              <a:rPr lang="en-US" b="1" dirty="0" smtClean="0">
                <a:solidFill>
                  <a:srgbClr val="FF0000"/>
                </a:solidFill>
              </a:rPr>
              <a:t>believe in </a:t>
            </a:r>
            <a:endParaRPr lang="en-US" b="1" dirty="0" smtClean="0"/>
          </a:p>
          <a:p>
            <a:r>
              <a:rPr lang="en-US" b="1" dirty="0" smtClean="0"/>
              <a:t>2. </a:t>
            </a:r>
            <a:r>
              <a:rPr lang="en-US" b="1" dirty="0" smtClean="0">
                <a:solidFill>
                  <a:srgbClr val="FF0000"/>
                </a:solidFill>
              </a:rPr>
              <a:t>reason for</a:t>
            </a:r>
            <a:endParaRPr lang="en-US" b="1" dirty="0" smtClean="0"/>
          </a:p>
          <a:p>
            <a:r>
              <a:rPr lang="en-US" b="1" dirty="0" smtClean="0"/>
              <a:t>3.  </a:t>
            </a:r>
            <a:r>
              <a:rPr lang="en-US" b="1" dirty="0" smtClean="0">
                <a:solidFill>
                  <a:srgbClr val="FF0000"/>
                </a:solidFill>
              </a:rPr>
              <a:t>afraid of</a:t>
            </a:r>
            <a:endParaRPr lang="ru-RU" b="1" dirty="0" smtClean="0"/>
          </a:p>
          <a:p>
            <a:r>
              <a:rPr lang="ru-RU" b="1" dirty="0" smtClean="0"/>
              <a:t>4.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famous for</a:t>
            </a:r>
            <a:endParaRPr lang="en-US" b="1" dirty="0" smtClean="0"/>
          </a:p>
          <a:p>
            <a:r>
              <a:rPr lang="en-US" b="1" dirty="0" smtClean="0"/>
              <a:t>5.  </a:t>
            </a:r>
            <a:r>
              <a:rPr lang="en-US" b="1" dirty="0" smtClean="0">
                <a:solidFill>
                  <a:srgbClr val="FF0000"/>
                </a:solidFill>
              </a:rPr>
              <a:t>crowded with</a:t>
            </a:r>
            <a:endParaRPr lang="en-US" b="1" dirty="0" smtClean="0"/>
          </a:p>
          <a:p>
            <a:r>
              <a:rPr lang="en-US" b="1" dirty="0" smtClean="0"/>
              <a:t>6.  </a:t>
            </a:r>
            <a:r>
              <a:rPr lang="en-US" b="1" dirty="0" smtClean="0">
                <a:solidFill>
                  <a:srgbClr val="FF0000"/>
                </a:solidFill>
              </a:rPr>
              <a:t>interested in</a:t>
            </a:r>
            <a:endParaRPr lang="en-US" b="1" dirty="0" smtClean="0"/>
          </a:p>
          <a:p>
            <a:r>
              <a:rPr lang="en-US" b="1" dirty="0" smtClean="0"/>
              <a:t>7. </a:t>
            </a:r>
            <a:r>
              <a:rPr lang="en-US" b="1" dirty="0" smtClean="0">
                <a:solidFill>
                  <a:srgbClr val="FF0000"/>
                </a:solidFill>
              </a:rPr>
              <a:t>pleased with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0" y="1052736"/>
            <a:ext cx="4114800" cy="5073427"/>
          </a:xfrm>
        </p:spPr>
        <p:txBody>
          <a:bodyPr/>
          <a:lstStyle/>
          <a:p>
            <a:r>
              <a:rPr lang="ru-RU" dirty="0" smtClean="0"/>
              <a:t>Верить в …</a:t>
            </a:r>
          </a:p>
          <a:p>
            <a:r>
              <a:rPr lang="ru-RU" dirty="0" smtClean="0"/>
              <a:t>Причина для</a:t>
            </a:r>
          </a:p>
          <a:p>
            <a:r>
              <a:rPr lang="ru-RU" dirty="0" smtClean="0"/>
              <a:t>Бояться (чего-либо)</a:t>
            </a:r>
          </a:p>
          <a:p>
            <a:r>
              <a:rPr lang="ru-RU" dirty="0" smtClean="0"/>
              <a:t>Знаменит (чем-то)</a:t>
            </a:r>
          </a:p>
          <a:p>
            <a:r>
              <a:rPr lang="ru-RU" dirty="0" smtClean="0"/>
              <a:t>Переполнен</a:t>
            </a:r>
          </a:p>
          <a:p>
            <a:r>
              <a:rPr lang="ru-RU" dirty="0" smtClean="0"/>
              <a:t>Интересоваться ч-л</a:t>
            </a:r>
          </a:p>
          <a:p>
            <a:r>
              <a:rPr lang="ru-RU" dirty="0" smtClean="0"/>
              <a:t>Доволен ч-л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352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Ask your partner.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1. Do you </a:t>
            </a:r>
            <a:r>
              <a:rPr lang="en-US" dirty="0" smtClean="0">
                <a:solidFill>
                  <a:srgbClr val="FF0000"/>
                </a:solidFill>
              </a:rPr>
              <a:t>believe in </a:t>
            </a:r>
            <a:r>
              <a:rPr lang="en-US" dirty="0" smtClean="0"/>
              <a:t>God /</a:t>
            </a:r>
            <a:r>
              <a:rPr lang="en-US" dirty="0"/>
              <a:t> </a:t>
            </a:r>
            <a:r>
              <a:rPr lang="en-US" dirty="0" smtClean="0"/>
              <a:t>magic/ </a:t>
            </a:r>
            <a:r>
              <a:rPr lang="en-US" dirty="0"/>
              <a:t>Santa </a:t>
            </a:r>
            <a:r>
              <a:rPr lang="en-US" dirty="0" smtClean="0"/>
              <a:t>Clause?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Yes, I do / No, I don’t.</a:t>
            </a:r>
          </a:p>
          <a:p>
            <a:pPr marL="0" indent="0">
              <a:buNone/>
            </a:pPr>
            <a:r>
              <a:rPr lang="en-US" dirty="0" smtClean="0"/>
              <a:t> 2. What are you </a:t>
            </a:r>
            <a:r>
              <a:rPr lang="en-US" dirty="0" smtClean="0">
                <a:solidFill>
                  <a:srgbClr val="FF0000"/>
                </a:solidFill>
              </a:rPr>
              <a:t>afraid of ?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I am  </a:t>
            </a:r>
            <a:r>
              <a:rPr lang="en-US" dirty="0" smtClean="0">
                <a:solidFill>
                  <a:srgbClr val="FF0000"/>
                </a:solidFill>
              </a:rPr>
              <a:t>afraid of </a:t>
            </a:r>
            <a:r>
              <a:rPr lang="en-US" dirty="0" smtClean="0"/>
              <a:t>…</a:t>
            </a:r>
            <a:endParaRPr lang="ru-RU" dirty="0" smtClean="0"/>
          </a:p>
          <a:p>
            <a:r>
              <a:rPr lang="en-US" dirty="0" smtClean="0"/>
              <a:t>3. What is Pow wow </a:t>
            </a:r>
            <a:r>
              <a:rPr lang="en-US" dirty="0" smtClean="0">
                <a:solidFill>
                  <a:srgbClr val="FF0000"/>
                </a:solidFill>
              </a:rPr>
              <a:t>famous for?</a:t>
            </a:r>
            <a:endParaRPr lang="en-US" dirty="0"/>
          </a:p>
          <a:p>
            <a:r>
              <a:rPr lang="en-US" dirty="0" smtClean="0"/>
              <a:t>4. What are you  </a:t>
            </a:r>
            <a:r>
              <a:rPr lang="en-US" dirty="0" smtClean="0">
                <a:solidFill>
                  <a:srgbClr val="FF0000"/>
                </a:solidFill>
              </a:rPr>
              <a:t>interested in ?</a:t>
            </a:r>
            <a:r>
              <a:rPr lang="en-US" dirty="0" smtClean="0"/>
              <a:t>.</a:t>
            </a:r>
          </a:p>
          <a:p>
            <a:r>
              <a:rPr lang="en-US" dirty="0"/>
              <a:t>5</a:t>
            </a:r>
            <a:r>
              <a:rPr lang="en-US" dirty="0" smtClean="0"/>
              <a:t>. Are you  pleased with your day off ? (</a:t>
            </a:r>
            <a:r>
              <a:rPr lang="ru-RU" dirty="0" smtClean="0"/>
              <a:t>выходной)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163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Fill in the gaps.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363272" cy="5289451"/>
          </a:xfrm>
        </p:spPr>
        <p:txBody>
          <a:bodyPr/>
          <a:lstStyle/>
          <a:p>
            <a:r>
              <a:rPr lang="en-US" dirty="0" smtClean="0"/>
              <a:t>1a. I </a:t>
            </a:r>
            <a:r>
              <a:rPr lang="en-US" dirty="0" smtClean="0">
                <a:solidFill>
                  <a:srgbClr val="FF0000"/>
                </a:solidFill>
              </a:rPr>
              <a:t>believe … </a:t>
            </a:r>
            <a:r>
              <a:rPr lang="en-US" dirty="0" smtClean="0"/>
              <a:t>God</a:t>
            </a:r>
          </a:p>
          <a:p>
            <a:r>
              <a:rPr lang="en-US" dirty="0" smtClean="0"/>
              <a:t>2. </a:t>
            </a:r>
            <a:r>
              <a:rPr lang="en-US" dirty="0" smtClean="0">
                <a:solidFill>
                  <a:srgbClr val="FF0000"/>
                </a:solidFill>
              </a:rPr>
              <a:t>reason … </a:t>
            </a:r>
            <a:r>
              <a:rPr lang="en-US" dirty="0" smtClean="0"/>
              <a:t>the test</a:t>
            </a:r>
          </a:p>
          <a:p>
            <a:r>
              <a:rPr lang="en-US" dirty="0" smtClean="0"/>
              <a:t>3. I am </a:t>
            </a:r>
            <a:r>
              <a:rPr lang="en-US" dirty="0" smtClean="0">
                <a:solidFill>
                  <a:srgbClr val="FF0000"/>
                </a:solidFill>
              </a:rPr>
              <a:t>afraid … </a:t>
            </a:r>
            <a:r>
              <a:rPr lang="en-US" dirty="0" smtClean="0"/>
              <a:t>dogs</a:t>
            </a:r>
          </a:p>
          <a:p>
            <a:r>
              <a:rPr lang="en-US" dirty="0"/>
              <a:t> </a:t>
            </a:r>
            <a:r>
              <a:rPr lang="en-US" dirty="0" smtClean="0"/>
              <a:t>   I am not </a:t>
            </a:r>
            <a:r>
              <a:rPr lang="en-US" dirty="0" smtClean="0">
                <a:solidFill>
                  <a:srgbClr val="FF0000"/>
                </a:solidFill>
              </a:rPr>
              <a:t>afraid … </a:t>
            </a:r>
            <a:r>
              <a:rPr lang="en-US" dirty="0" smtClean="0"/>
              <a:t>the dark </a:t>
            </a:r>
            <a:r>
              <a:rPr lang="ru-RU" dirty="0" smtClean="0"/>
              <a:t>(темнота)</a:t>
            </a:r>
          </a:p>
          <a:p>
            <a:r>
              <a:rPr lang="ru-RU" dirty="0" smtClean="0"/>
              <a:t>4. </a:t>
            </a:r>
            <a:r>
              <a:rPr lang="en-US" dirty="0" smtClean="0"/>
              <a:t>Pow wow </a:t>
            </a:r>
            <a:r>
              <a:rPr lang="en-US" dirty="0" smtClean="0">
                <a:solidFill>
                  <a:srgbClr val="FF0000"/>
                </a:solidFill>
              </a:rPr>
              <a:t>is famous … </a:t>
            </a:r>
            <a:r>
              <a:rPr lang="en-US" dirty="0" smtClean="0"/>
              <a:t>Indian dances.</a:t>
            </a:r>
          </a:p>
          <a:p>
            <a:r>
              <a:rPr lang="en-US" dirty="0" smtClean="0"/>
              <a:t>5.  The room </a:t>
            </a:r>
            <a:r>
              <a:rPr lang="en-US" dirty="0" smtClean="0">
                <a:solidFill>
                  <a:srgbClr val="FF0000"/>
                </a:solidFill>
              </a:rPr>
              <a:t>was crowded … </a:t>
            </a:r>
            <a:r>
              <a:rPr lang="en-US" dirty="0" smtClean="0"/>
              <a:t>people.</a:t>
            </a:r>
          </a:p>
          <a:p>
            <a:r>
              <a:rPr lang="en-US" dirty="0" smtClean="0"/>
              <a:t>6. I am </a:t>
            </a:r>
            <a:r>
              <a:rPr lang="en-US" dirty="0" smtClean="0">
                <a:solidFill>
                  <a:srgbClr val="FF0000"/>
                </a:solidFill>
              </a:rPr>
              <a:t>interested … </a:t>
            </a:r>
            <a:r>
              <a:rPr lang="en-US" dirty="0" smtClean="0"/>
              <a:t>learning English.</a:t>
            </a:r>
          </a:p>
          <a:p>
            <a:r>
              <a:rPr lang="en-US" dirty="0" smtClean="0"/>
              <a:t>7. I am </a:t>
            </a:r>
            <a:r>
              <a:rPr lang="en-US" dirty="0" smtClean="0">
                <a:solidFill>
                  <a:srgbClr val="FF0000"/>
                </a:solidFill>
              </a:rPr>
              <a:t>pleased …</a:t>
            </a:r>
            <a:r>
              <a:rPr lang="en-US" dirty="0" smtClean="0"/>
              <a:t>my day off. (</a:t>
            </a:r>
            <a:r>
              <a:rPr lang="ru-RU" dirty="0" smtClean="0"/>
              <a:t>выходной)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609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answers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363272" cy="5289451"/>
          </a:xfrm>
        </p:spPr>
        <p:txBody>
          <a:bodyPr/>
          <a:lstStyle/>
          <a:p>
            <a:r>
              <a:rPr lang="en-US" dirty="0" smtClean="0"/>
              <a:t>1. </a:t>
            </a:r>
            <a:r>
              <a:rPr lang="en-US" dirty="0" smtClean="0">
                <a:solidFill>
                  <a:srgbClr val="FF0000"/>
                </a:solidFill>
              </a:rPr>
              <a:t>believe in </a:t>
            </a:r>
            <a:endParaRPr lang="en-US" dirty="0" smtClean="0"/>
          </a:p>
          <a:p>
            <a:r>
              <a:rPr lang="en-US" dirty="0" smtClean="0"/>
              <a:t>2. </a:t>
            </a:r>
            <a:r>
              <a:rPr lang="en-US" dirty="0" smtClean="0">
                <a:solidFill>
                  <a:srgbClr val="FF0000"/>
                </a:solidFill>
              </a:rPr>
              <a:t>reason for</a:t>
            </a:r>
            <a:endParaRPr lang="en-US" dirty="0" smtClean="0"/>
          </a:p>
          <a:p>
            <a:r>
              <a:rPr lang="en-US" dirty="0" smtClean="0"/>
              <a:t>3.  </a:t>
            </a:r>
            <a:r>
              <a:rPr lang="en-US" dirty="0" smtClean="0">
                <a:solidFill>
                  <a:srgbClr val="FF0000"/>
                </a:solidFill>
              </a:rPr>
              <a:t>afraid of</a:t>
            </a:r>
            <a:endParaRPr lang="ru-RU" dirty="0" smtClean="0"/>
          </a:p>
          <a:p>
            <a:r>
              <a:rPr lang="ru-RU" dirty="0" smtClean="0"/>
              <a:t>4.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famous for</a:t>
            </a:r>
            <a:endParaRPr lang="en-US" dirty="0" smtClean="0"/>
          </a:p>
          <a:p>
            <a:r>
              <a:rPr lang="en-US" dirty="0" smtClean="0"/>
              <a:t>5.  </a:t>
            </a:r>
            <a:r>
              <a:rPr lang="en-US" dirty="0" smtClean="0">
                <a:solidFill>
                  <a:srgbClr val="FF0000"/>
                </a:solidFill>
              </a:rPr>
              <a:t>crowded with</a:t>
            </a:r>
            <a:endParaRPr lang="en-US" dirty="0" smtClean="0"/>
          </a:p>
          <a:p>
            <a:r>
              <a:rPr lang="en-US" dirty="0" smtClean="0"/>
              <a:t>6.  </a:t>
            </a:r>
            <a:r>
              <a:rPr lang="en-US" dirty="0" smtClean="0">
                <a:solidFill>
                  <a:srgbClr val="FF0000"/>
                </a:solidFill>
              </a:rPr>
              <a:t>interested in</a:t>
            </a:r>
            <a:endParaRPr lang="en-US" dirty="0" smtClean="0"/>
          </a:p>
          <a:p>
            <a:r>
              <a:rPr lang="en-US" dirty="0" smtClean="0"/>
              <a:t>7. </a:t>
            </a:r>
            <a:r>
              <a:rPr lang="en-US" dirty="0" smtClean="0">
                <a:solidFill>
                  <a:srgbClr val="FF0000"/>
                </a:solidFill>
              </a:rPr>
              <a:t>pleased with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907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answers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363272" cy="5289451"/>
          </a:xfrm>
        </p:spPr>
        <p:txBody>
          <a:bodyPr/>
          <a:lstStyle/>
          <a:p>
            <a:r>
              <a:rPr lang="en-US" dirty="0" smtClean="0"/>
              <a:t>1. </a:t>
            </a:r>
            <a:r>
              <a:rPr lang="en-US" dirty="0" smtClean="0">
                <a:solidFill>
                  <a:srgbClr val="FF0000"/>
                </a:solidFill>
              </a:rPr>
              <a:t>believe </a:t>
            </a:r>
            <a:endParaRPr lang="en-US" dirty="0" smtClean="0"/>
          </a:p>
          <a:p>
            <a:r>
              <a:rPr lang="en-US" dirty="0" smtClean="0"/>
              <a:t>2. </a:t>
            </a:r>
            <a:r>
              <a:rPr lang="en-US" dirty="0" smtClean="0">
                <a:solidFill>
                  <a:srgbClr val="FF0000"/>
                </a:solidFill>
              </a:rPr>
              <a:t>reason </a:t>
            </a:r>
            <a:endParaRPr lang="en-US" dirty="0" smtClean="0"/>
          </a:p>
          <a:p>
            <a:r>
              <a:rPr lang="en-US" dirty="0" smtClean="0"/>
              <a:t>3.  </a:t>
            </a:r>
            <a:r>
              <a:rPr lang="en-US" dirty="0" smtClean="0">
                <a:solidFill>
                  <a:srgbClr val="FF0000"/>
                </a:solidFill>
              </a:rPr>
              <a:t>afraid</a:t>
            </a:r>
            <a:endParaRPr lang="ru-RU" dirty="0" smtClean="0"/>
          </a:p>
          <a:p>
            <a:r>
              <a:rPr lang="ru-RU" dirty="0" smtClean="0"/>
              <a:t>4.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famous </a:t>
            </a:r>
            <a:endParaRPr lang="en-US" dirty="0" smtClean="0"/>
          </a:p>
          <a:p>
            <a:r>
              <a:rPr lang="en-US" dirty="0" smtClean="0"/>
              <a:t>5.  </a:t>
            </a:r>
            <a:r>
              <a:rPr lang="en-US" dirty="0" smtClean="0">
                <a:solidFill>
                  <a:srgbClr val="FF0000"/>
                </a:solidFill>
              </a:rPr>
              <a:t>crowded </a:t>
            </a:r>
            <a:endParaRPr lang="en-US" dirty="0" smtClean="0"/>
          </a:p>
          <a:p>
            <a:r>
              <a:rPr lang="en-US" dirty="0" smtClean="0"/>
              <a:t>6.  </a:t>
            </a:r>
            <a:r>
              <a:rPr lang="en-US" dirty="0" smtClean="0">
                <a:solidFill>
                  <a:srgbClr val="FF0000"/>
                </a:solidFill>
              </a:rPr>
              <a:t>interested </a:t>
            </a:r>
            <a:endParaRPr lang="en-US" dirty="0" smtClean="0"/>
          </a:p>
          <a:p>
            <a:r>
              <a:rPr lang="en-US" dirty="0" smtClean="0"/>
              <a:t>7. </a:t>
            </a:r>
            <a:r>
              <a:rPr lang="en-US" dirty="0" smtClean="0">
                <a:solidFill>
                  <a:srgbClr val="FF0000"/>
                </a:solidFill>
              </a:rPr>
              <a:t>pleased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194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92211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485740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1)</a:t>
            </a:r>
            <a:r>
              <a:rPr lang="en-US" dirty="0" smtClean="0">
                <a:solidFill>
                  <a:srgbClr val="FF0000"/>
                </a:solidFill>
              </a:rPr>
              <a:t>Spectacular - </a:t>
            </a:r>
            <a:r>
              <a:rPr lang="en-US" dirty="0" smtClean="0"/>
              <a:t> </a:t>
            </a:r>
            <a:r>
              <a:rPr lang="ru-RU" dirty="0" smtClean="0"/>
              <a:t>впечатляющий</a:t>
            </a:r>
            <a:endParaRPr lang="en-US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2) </a:t>
            </a:r>
            <a:r>
              <a:rPr lang="en-US" dirty="0" smtClean="0">
                <a:solidFill>
                  <a:srgbClr val="FF0000"/>
                </a:solidFill>
              </a:rPr>
              <a:t>Explode</a:t>
            </a:r>
            <a:r>
              <a:rPr lang="en-US" dirty="0" smtClean="0"/>
              <a:t> </a:t>
            </a:r>
            <a:r>
              <a:rPr lang="ru-RU" dirty="0" smtClean="0"/>
              <a:t> - взрываться</a:t>
            </a:r>
            <a:endParaRPr lang="en-US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3)</a:t>
            </a:r>
            <a:r>
              <a:rPr lang="en-US" dirty="0" smtClean="0">
                <a:solidFill>
                  <a:srgbClr val="FF0000"/>
                </a:solidFill>
              </a:rPr>
              <a:t>Trader</a:t>
            </a:r>
            <a:r>
              <a:rPr lang="ru-RU" dirty="0" smtClean="0">
                <a:solidFill>
                  <a:srgbClr val="FF0000"/>
                </a:solidFill>
              </a:rPr>
              <a:t> - </a:t>
            </a:r>
            <a:r>
              <a:rPr lang="ru-RU" dirty="0" smtClean="0"/>
              <a:t>торговец</a:t>
            </a:r>
            <a:endParaRPr lang="en-US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4) </a:t>
            </a:r>
            <a:r>
              <a:rPr lang="en-US" dirty="0" smtClean="0">
                <a:solidFill>
                  <a:srgbClr val="FF0000"/>
                </a:solidFill>
              </a:rPr>
              <a:t>Display</a:t>
            </a:r>
            <a:r>
              <a:rPr lang="ru-RU" dirty="0" smtClean="0">
                <a:solidFill>
                  <a:srgbClr val="FF0000"/>
                </a:solidFill>
              </a:rPr>
              <a:t> - </a:t>
            </a:r>
            <a:r>
              <a:rPr lang="ru-RU" dirty="0" smtClean="0"/>
              <a:t>показ</a:t>
            </a:r>
            <a:endParaRPr lang="en-US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5) </a:t>
            </a:r>
            <a:r>
              <a:rPr lang="en-US" dirty="0" smtClean="0">
                <a:solidFill>
                  <a:srgbClr val="FF0000"/>
                </a:solidFill>
              </a:rPr>
              <a:t>Handicraft</a:t>
            </a:r>
            <a:r>
              <a:rPr lang="ru-RU" dirty="0" smtClean="0">
                <a:solidFill>
                  <a:srgbClr val="FF0000"/>
                </a:solidFill>
              </a:rPr>
              <a:t> - </a:t>
            </a:r>
            <a:r>
              <a:rPr lang="ru-RU" dirty="0" smtClean="0"/>
              <a:t>поделка</a:t>
            </a:r>
            <a:endParaRPr lang="en-US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6) </a:t>
            </a:r>
            <a:r>
              <a:rPr lang="en-US" dirty="0" smtClean="0">
                <a:solidFill>
                  <a:srgbClr val="FF0000"/>
                </a:solidFill>
              </a:rPr>
              <a:t>Stall</a:t>
            </a:r>
            <a:r>
              <a:rPr lang="ru-RU" dirty="0" smtClean="0">
                <a:solidFill>
                  <a:srgbClr val="FF0000"/>
                </a:solidFill>
              </a:rPr>
              <a:t> - </a:t>
            </a:r>
            <a:r>
              <a:rPr lang="ru-RU" dirty="0" smtClean="0"/>
              <a:t>прилавок</a:t>
            </a:r>
            <a:endParaRPr lang="en-US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7) </a:t>
            </a:r>
            <a:r>
              <a:rPr lang="en-US" dirty="0" smtClean="0">
                <a:solidFill>
                  <a:srgbClr val="FF0000"/>
                </a:solidFill>
              </a:rPr>
              <a:t>Treat</a:t>
            </a:r>
            <a:r>
              <a:rPr lang="ru-RU" dirty="0" smtClean="0">
                <a:solidFill>
                  <a:srgbClr val="FF0000"/>
                </a:solidFill>
              </a:rPr>
              <a:t> - </a:t>
            </a:r>
            <a:r>
              <a:rPr lang="ru-RU" dirty="0" smtClean="0"/>
              <a:t>угощение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192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Translate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857403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1)</a:t>
            </a:r>
            <a:r>
              <a:rPr lang="en-US" sz="4000" dirty="0" smtClean="0">
                <a:solidFill>
                  <a:srgbClr val="FF0000"/>
                </a:solidFill>
              </a:rPr>
              <a:t>Spectacular - </a:t>
            </a:r>
            <a:r>
              <a:rPr lang="en-US" sz="4000" dirty="0" smtClean="0"/>
              <a:t> </a:t>
            </a:r>
            <a:endParaRPr lang="ru-RU" sz="4000" dirty="0" smtClean="0"/>
          </a:p>
          <a:p>
            <a:r>
              <a:rPr lang="ru-RU" sz="4000" dirty="0" smtClean="0">
                <a:solidFill>
                  <a:srgbClr val="FF0000"/>
                </a:solidFill>
              </a:rPr>
              <a:t>2) </a:t>
            </a:r>
            <a:r>
              <a:rPr lang="en-US" sz="4000" dirty="0" smtClean="0">
                <a:solidFill>
                  <a:srgbClr val="FF0000"/>
                </a:solidFill>
              </a:rPr>
              <a:t>Explode</a:t>
            </a:r>
            <a:r>
              <a:rPr lang="en-US" sz="4000" dirty="0" smtClean="0"/>
              <a:t> </a:t>
            </a:r>
            <a:r>
              <a:rPr lang="ru-RU" sz="4000" dirty="0" smtClean="0"/>
              <a:t> - 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3)</a:t>
            </a:r>
            <a:r>
              <a:rPr lang="en-US" sz="4000" dirty="0" smtClean="0">
                <a:solidFill>
                  <a:srgbClr val="FF0000"/>
                </a:solidFill>
              </a:rPr>
              <a:t>Trader</a:t>
            </a:r>
            <a:r>
              <a:rPr lang="ru-RU" sz="4000" dirty="0" smtClean="0">
                <a:solidFill>
                  <a:srgbClr val="FF0000"/>
                </a:solidFill>
              </a:rPr>
              <a:t> –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 4) </a:t>
            </a:r>
            <a:r>
              <a:rPr lang="en-US" sz="4000" dirty="0" smtClean="0">
                <a:solidFill>
                  <a:srgbClr val="FF0000"/>
                </a:solidFill>
              </a:rPr>
              <a:t>Display</a:t>
            </a:r>
            <a:r>
              <a:rPr lang="ru-RU" sz="4000" dirty="0" smtClean="0">
                <a:solidFill>
                  <a:srgbClr val="FF0000"/>
                </a:solidFill>
              </a:rPr>
              <a:t> – 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5) </a:t>
            </a:r>
            <a:r>
              <a:rPr lang="en-US" sz="4000" dirty="0" smtClean="0">
                <a:solidFill>
                  <a:srgbClr val="FF0000"/>
                </a:solidFill>
              </a:rPr>
              <a:t>Handicraft</a:t>
            </a:r>
            <a:r>
              <a:rPr lang="ru-RU" sz="4000" dirty="0" smtClean="0">
                <a:solidFill>
                  <a:srgbClr val="FF0000"/>
                </a:solidFill>
              </a:rPr>
              <a:t> – 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6) </a:t>
            </a:r>
            <a:r>
              <a:rPr lang="en-US" sz="4000" dirty="0" smtClean="0">
                <a:solidFill>
                  <a:srgbClr val="FF0000"/>
                </a:solidFill>
              </a:rPr>
              <a:t>Stall</a:t>
            </a:r>
            <a:r>
              <a:rPr lang="ru-RU" sz="4000" dirty="0" smtClean="0">
                <a:solidFill>
                  <a:srgbClr val="FF0000"/>
                </a:solidFill>
              </a:rPr>
              <a:t> – 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7) </a:t>
            </a:r>
            <a:r>
              <a:rPr lang="en-US" sz="4000" dirty="0" smtClean="0">
                <a:solidFill>
                  <a:srgbClr val="FF0000"/>
                </a:solidFill>
              </a:rPr>
              <a:t>Treat</a:t>
            </a:r>
            <a:r>
              <a:rPr lang="ru-RU" sz="4000" dirty="0" smtClean="0">
                <a:solidFill>
                  <a:srgbClr val="FF0000"/>
                </a:solidFill>
              </a:rPr>
              <a:t> -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857403"/>
          </a:xfrm>
        </p:spPr>
        <p:txBody>
          <a:bodyPr>
            <a:normAutofit lnSpcReduction="10000"/>
          </a:bodyPr>
          <a:lstStyle/>
          <a:p>
            <a:r>
              <a:rPr lang="ru-RU" sz="4000" dirty="0"/>
              <a:t>впечатляющий</a:t>
            </a:r>
            <a:endParaRPr lang="en-US" sz="4000" dirty="0"/>
          </a:p>
          <a:p>
            <a:r>
              <a:rPr lang="ru-RU" sz="4000" dirty="0"/>
              <a:t>Взрываться</a:t>
            </a:r>
          </a:p>
          <a:p>
            <a:r>
              <a:rPr lang="ru-RU" sz="4000" dirty="0"/>
              <a:t>Торговец</a:t>
            </a:r>
          </a:p>
          <a:p>
            <a:r>
              <a:rPr lang="ru-RU" sz="4000" dirty="0"/>
              <a:t>показ</a:t>
            </a:r>
            <a:endParaRPr lang="en-US" sz="4000" dirty="0"/>
          </a:p>
          <a:p>
            <a:r>
              <a:rPr lang="ru-RU" sz="4000" dirty="0"/>
              <a:t>Поделка</a:t>
            </a:r>
          </a:p>
          <a:p>
            <a:r>
              <a:rPr lang="ru-RU" sz="4000" dirty="0"/>
              <a:t>Прилавок</a:t>
            </a:r>
          </a:p>
          <a:p>
            <a:r>
              <a:rPr lang="ru-RU" sz="4000" dirty="0"/>
              <a:t>угощение</a:t>
            </a:r>
          </a:p>
          <a:p>
            <a:endParaRPr lang="en-US" sz="3200" dirty="0"/>
          </a:p>
          <a:p>
            <a:endParaRPr lang="en-US" sz="3200" b="1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571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</TotalTime>
  <Words>402</Words>
  <Application>Microsoft Office PowerPoint</Application>
  <PresentationFormat>Экран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Read and translate </vt:lpstr>
      <vt:lpstr>Ex.4, p.20 Dependent prepositions</vt:lpstr>
      <vt:lpstr>Ask your partner.</vt:lpstr>
      <vt:lpstr>Fill in the gaps.</vt:lpstr>
      <vt:lpstr>answers</vt:lpstr>
      <vt:lpstr>answers</vt:lpstr>
      <vt:lpstr>Презентация PowerPoint</vt:lpstr>
      <vt:lpstr>Translate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алла криволапова</dc:creator>
  <cp:lastModifiedBy>днс</cp:lastModifiedBy>
  <cp:revision>10</cp:revision>
  <dcterms:created xsi:type="dcterms:W3CDTF">2019-10-14T05:18:32Z</dcterms:created>
  <dcterms:modified xsi:type="dcterms:W3CDTF">2022-10-30T08:30:24Z</dcterms:modified>
</cp:coreProperties>
</file>