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7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23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3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977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2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068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306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713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11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2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931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2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5BC0A-9CC5-4FC4-917F-3D2B8A83D0A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D70F3-E454-4DF4-B98E-A5ACC07EA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99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4664" y="404664"/>
            <a:ext cx="12145078" cy="6097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55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32656"/>
            <a:ext cx="2786063" cy="572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917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488" y="527050"/>
            <a:ext cx="4645025" cy="580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408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404664"/>
            <a:ext cx="6380557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64288" y="54868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ex. 8, p. 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474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06613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What can you say  about their live?</a:t>
            </a:r>
            <a:br>
              <a:rPr lang="en-US" sz="2800" dirty="0" smtClean="0"/>
            </a:br>
            <a:r>
              <a:rPr lang="en-US" sz="2800" dirty="0" smtClean="0"/>
              <a:t>Use new words.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5878083" cy="443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04664"/>
            <a:ext cx="2786063" cy="571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517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Stilt hut-</a:t>
            </a:r>
            <a:r>
              <a:rPr lang="ru-RU" sz="3200" dirty="0" smtClean="0"/>
              <a:t>хижина на сваях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803790"/>
            <a:ext cx="4040188" cy="2693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/>
              <a:t>Spear</a:t>
            </a:r>
            <a:r>
              <a:rPr lang="en-US" dirty="0" smtClean="0"/>
              <a:t> - </a:t>
            </a:r>
            <a:r>
              <a:rPr lang="ru-RU" sz="3500" dirty="0"/>
              <a:t>копье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2268274"/>
            <a:ext cx="4041775" cy="3764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/>
              <a:t>Shear the </a:t>
            </a:r>
            <a:r>
              <a:rPr lang="en-US" b="1" dirty="0" smtClean="0"/>
              <a:t>sheep      Rear the livestock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615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727325"/>
            <a:ext cx="4038600" cy="227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740787"/>
            <a:ext cx="4038600" cy="224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318000" cy="6699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Стричь (овец …)</a:t>
            </a:r>
            <a:endParaRPr lang="ru-RU" sz="280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rmAutofit/>
          </a:bodyPr>
          <a:lstStyle/>
          <a:p>
            <a:r>
              <a:rPr lang="ru-RU" sz="2800" dirty="0"/>
              <a:t>Выращивать скот</a:t>
            </a:r>
          </a:p>
        </p:txBody>
      </p:sp>
    </p:spTree>
    <p:extLst>
      <p:ext uri="{BB962C8B-B14F-4D97-AF65-F5344CB8AC3E}">
        <p14:creationId xmlns:p14="http://schemas.microsoft.com/office/powerpoint/2010/main" val="25636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temporary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временный</a:t>
            </a:r>
            <a:endParaRPr lang="ru-RU" sz="36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493325"/>
            <a:ext cx="4040188" cy="33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38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37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What can you say  about their live? Use new words.</vt:lpstr>
      <vt:lpstr>Презентация PowerPoint</vt:lpstr>
      <vt:lpstr>Shear the sheep      Rear the livestock </vt:lpstr>
      <vt:lpstr>temporary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17</cp:revision>
  <dcterms:created xsi:type="dcterms:W3CDTF">2022-09-08T04:58:24Z</dcterms:created>
  <dcterms:modified xsi:type="dcterms:W3CDTF">2022-10-30T05:37:19Z</dcterms:modified>
</cp:coreProperties>
</file>