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561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496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7063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0403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2076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521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710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849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05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230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306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DB2C6-5EA1-4550-8D87-000CFBA3514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036A7-970B-45BC-A395-FEF4601FAB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70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6172" y="-1764529"/>
            <a:ext cx="9144000" cy="2387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БОУ «Знаменская средняя школа»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2743" y="1629547"/>
            <a:ext cx="9144000" cy="1655762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                                                                      Необычные возможности обычной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бумаги.Квиллинг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1600" y="4872446"/>
            <a:ext cx="8516983" cy="2129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Ввсми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Адамчук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София ученица 3 «Б» класса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БОУ Знаменская средняя школа»                                                          Руководитель: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Дылье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Геннадьевна.                                                                                                      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с.Знаменское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2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5" y="107950"/>
            <a:ext cx="10515600" cy="62071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425" y="728663"/>
            <a:ext cx="10515600" cy="435133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проектом, я узнала из чего состоит бумага, познакомилась с ее видами 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изобретением.Научилась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выполнять поделку в технике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 так же узнала, что:                                                            - бумага экологически чистая и безвредная, она не принесет вреда ребенку.                                                                                   -бумага- материал для разнообразных поделок.                                                                                                                                -применение бумаги широко и разнообразно.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59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412" y="207963"/>
            <a:ext cx="10515600" cy="7778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425" y="985838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Razvitiedetei.info.                                                                                                                                                                          free-bitcoiner.ru                                                                                                                                                                            tutkrow.ru                                                                                                                                                                                           mirznanii.com                                                                                                                                                                                    BestReferat.ru                                                                                                                                                                                 chto-chitat-detyam.ru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85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943" y="0"/>
            <a:ext cx="10515600" cy="10058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«Необычные возможности обычной бумаги.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7" y="1005840"/>
            <a:ext cx="10648406" cy="53557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1.Выяснить из чего состоит бумага.                                                                                                                                               2.Узнать о технике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                                                                       3.Создать поделку из бумаги.                                                                                                                                                                        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                                                                                                                                                                                     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-Выяснить, когда и кем была изобретена бумага.                                                                                                                         -Узнать какие виды бумаги существуют.                                                                                                                                         -Узнать интересные факты о бумаге.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   </a:t>
            </a:r>
          </a:p>
          <a:p>
            <a:pPr>
              <a:buNone/>
            </a:pP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 бумаги сложно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переоценить.Она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 применение практически во всех областях человеческой деятельности. Творчество- не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исключение.Бумага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необычайно выразительный и податливый материал. Из нее можно создать целый мир.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Бумага- волокнистый материал с минеральными добавками, получаемый из целлюлозы , которую в свою очередь производят из растительного материала или из макулатуры.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изобретения бумаги.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В первом веке нашей эры воспитатель китайского императора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Лунь, путем долгих экспериментов, создал первую бумагу из мелко нарезанных волокон шелка.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25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178" y="182880"/>
            <a:ext cx="10739846" cy="26189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бумаги.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12708" y="444772"/>
            <a:ext cx="10739846" cy="2595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1.Офсетная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служит для книг, журналов, документов.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38" y="903472"/>
            <a:ext cx="8804787" cy="5652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05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19" y="0"/>
            <a:ext cx="10515600" cy="61943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2.Газетная используется для печати газет.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42" y="855406"/>
            <a:ext cx="7772400" cy="6002594"/>
          </a:xfrm>
        </p:spPr>
      </p:pic>
    </p:spTree>
    <p:extLst>
      <p:ext uri="{BB962C8B-B14F-4D97-AF65-F5344CB8AC3E}">
        <p14:creationId xmlns="" xmlns:p14="http://schemas.microsoft.com/office/powerpoint/2010/main" val="219397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2" y="0"/>
            <a:ext cx="11996738" cy="53498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3.Мелованная бумага изготавливается для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открыток,каталогов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4" y="957262"/>
            <a:ext cx="9186863" cy="5557837"/>
          </a:xfrm>
        </p:spPr>
      </p:pic>
    </p:spTree>
    <p:extLst>
      <p:ext uri="{BB962C8B-B14F-4D97-AF65-F5344CB8AC3E}">
        <p14:creationId xmlns="" xmlns:p14="http://schemas.microsoft.com/office/powerpoint/2010/main" val="15629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5" y="0"/>
            <a:ext cx="8420100" cy="7921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4.Офисная бумага имеет широкое применение в офисах, школах, институтах.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338" y="1690688"/>
            <a:ext cx="8829675" cy="4752975"/>
          </a:xfrm>
        </p:spPr>
      </p:pic>
    </p:spTree>
    <p:extLst>
      <p:ext uri="{BB962C8B-B14F-4D97-AF65-F5344CB8AC3E}">
        <p14:creationId xmlns="" xmlns:p14="http://schemas.microsoft.com/office/powerpoint/2010/main" val="31982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поделки из бумаги в технике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Сегодня я хочу познакомить вас с искусством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бумагокручения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техникой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искусство скручивать длинные и узкие полоски бумаги в спиральки и составлять из полученных деталей композиции.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1.Берем цветную бумагу, режем на полоски шириной 3мм и скручиваем в спираль, а затем придаем нужную форму.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282" y="2541722"/>
            <a:ext cx="7997125" cy="39818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798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71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2.Составляем из деталей композицию, и наклеиваем их на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картон.Таким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образом создается картина в технике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36251" y="1752470"/>
            <a:ext cx="5656792" cy="4242594"/>
          </a:xfrm>
        </p:spPr>
      </p:pic>
    </p:spTree>
    <p:extLst>
      <p:ext uri="{BB962C8B-B14F-4D97-AF65-F5344CB8AC3E}">
        <p14:creationId xmlns="" xmlns:p14="http://schemas.microsoft.com/office/powerpoint/2010/main" val="29657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 о бумаге.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11225"/>
            <a:ext cx="10515600" cy="435133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1.Известно, что ни один лист бумаги невозможно сложить пополам больше семи раз. Но американская школьница умудрилась сложить лист бумаги пополам…12 раз. Больше никому в мире не удалось это сделать.                                                                                                                                                                                                2.Как только на листе бумаги появляются дата и подпись- он становится документом.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47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408</Words>
  <Application>Microsoft Office PowerPoint</Application>
  <PresentationFormat>Произвольный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БОУ «Знаменская средняя школа»</vt:lpstr>
      <vt:lpstr>Тема «Необычные возможности обычной бумаги. Квиллинг.</vt:lpstr>
      <vt:lpstr>Виды бумаги.</vt:lpstr>
      <vt:lpstr>2.Газетная используется для печати газет.</vt:lpstr>
      <vt:lpstr>3.Мелованная бумага изготавливается для открыток,каталогов.</vt:lpstr>
      <vt:lpstr>4.Офисная бумага имеет широкое применение в офисах, школах, институтах.</vt:lpstr>
      <vt:lpstr>Создание поделки из бумаги в технике квиллинг.                                                                                             Сегодня я хочу познакомить вас с искусством бумагокручения или техникой квиллинг.                                                             Квиллинг- это искусство скручивать длинные и узкие полоски бумаги в спиральки и составлять из полученных деталей композиции.</vt:lpstr>
      <vt:lpstr>2.Составляем из деталей композицию, и наклеиваем их на картон.Таким образом создается картина в технике квиллинг.</vt:lpstr>
      <vt:lpstr>Интересные факты о бумаге.</vt:lpstr>
      <vt:lpstr>Заключение.</vt:lpstr>
      <vt:lpstr>Список литературы.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БОУ «Знаменская средняя школа»</dc:title>
  <dc:creator>Admin</dc:creator>
  <cp:lastModifiedBy>Assacin</cp:lastModifiedBy>
  <cp:revision>42</cp:revision>
  <dcterms:created xsi:type="dcterms:W3CDTF">2017-03-19T10:10:36Z</dcterms:created>
  <dcterms:modified xsi:type="dcterms:W3CDTF">2017-04-21T05:21:11Z</dcterms:modified>
</cp:coreProperties>
</file>