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6" r:id="rId4"/>
    <p:sldId id="258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7481F-A40B-4899-A006-90A6BEB88CD1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18AD-DCF1-40B5-89F6-17A217BD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392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7481F-A40B-4899-A006-90A6BEB88CD1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18AD-DCF1-40B5-89F6-17A217BD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665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7481F-A40B-4899-A006-90A6BEB88CD1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18AD-DCF1-40B5-89F6-17A217BD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476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7481F-A40B-4899-A006-90A6BEB88CD1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18AD-DCF1-40B5-89F6-17A217BD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169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7481F-A40B-4899-A006-90A6BEB88CD1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18AD-DCF1-40B5-89F6-17A217BD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90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7481F-A40B-4899-A006-90A6BEB88CD1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18AD-DCF1-40B5-89F6-17A217BD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041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7481F-A40B-4899-A006-90A6BEB88CD1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18AD-DCF1-40B5-89F6-17A217BD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342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7481F-A40B-4899-A006-90A6BEB88CD1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18AD-DCF1-40B5-89F6-17A217BD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471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7481F-A40B-4899-A006-90A6BEB88CD1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18AD-DCF1-40B5-89F6-17A217BD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30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7481F-A40B-4899-A006-90A6BEB88CD1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18AD-DCF1-40B5-89F6-17A217BD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392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7481F-A40B-4899-A006-90A6BEB88CD1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18AD-DCF1-40B5-89F6-17A217BD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622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7481F-A40B-4899-A006-90A6BEB88CD1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D18AD-DCF1-40B5-89F6-17A217BD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872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5030362-535C-D78E-3538-B8B2CD0FF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1118"/>
            <a:ext cx="9144000" cy="469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343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749" y="620688"/>
            <a:ext cx="4186483" cy="5603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0493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063" y="1036638"/>
            <a:ext cx="6553391" cy="5128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2390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621" y="747866"/>
            <a:ext cx="4058644" cy="5633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7046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CA510D-1412-7AFC-CD45-DAEA15BAD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Translate the </a:t>
            </a:r>
            <a:r>
              <a:rPr lang="en-US" dirty="0" err="1" smtClean="0"/>
              <a:t>sentenses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25237B6-6468-96A2-0EFF-99629C9B33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42792" cy="5289451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+mj-lt"/>
              </a:rPr>
              <a:t>1.</a:t>
            </a:r>
            <a:r>
              <a:rPr lang="en-US" sz="2000" dirty="0">
                <a:latin typeface="+mj-lt"/>
              </a:rPr>
              <a:t>C</a:t>
            </a:r>
            <a:r>
              <a:rPr lang="ru-RU" sz="2000" dirty="0" err="1">
                <a:latin typeface="+mj-lt"/>
              </a:rPr>
              <a:t>егодня</a:t>
            </a:r>
            <a:r>
              <a:rPr lang="ru-RU" sz="2000" dirty="0">
                <a:latin typeface="+mj-lt"/>
              </a:rPr>
              <a:t> люди выкидывают слишком много еды.</a:t>
            </a:r>
          </a:p>
          <a:p>
            <a:r>
              <a:rPr lang="ru-RU" sz="2000" dirty="0">
                <a:latin typeface="+mj-lt"/>
              </a:rPr>
              <a:t>2. Из магазинов выбрасывают просроченные продукты.</a:t>
            </a:r>
          </a:p>
          <a:p>
            <a:r>
              <a:rPr lang="ru-RU" sz="2000" dirty="0">
                <a:latin typeface="+mj-lt"/>
              </a:rPr>
              <a:t>3. Люди покупают так много, что не могут съесть</a:t>
            </a:r>
          </a:p>
          <a:p>
            <a:r>
              <a:rPr lang="ru-RU" sz="2000" dirty="0">
                <a:latin typeface="+mj-lt"/>
              </a:rPr>
              <a:t>4.Тонны съедобных продуктов оказываются на свалке.</a:t>
            </a:r>
          </a:p>
          <a:p>
            <a:r>
              <a:rPr lang="ru-RU" sz="2000" dirty="0">
                <a:latin typeface="+mj-lt"/>
              </a:rPr>
              <a:t>5.Фриганы ищут еду в мусорных контейнерах.</a:t>
            </a:r>
          </a:p>
          <a:p>
            <a:r>
              <a:rPr lang="ru-RU" sz="2000" dirty="0">
                <a:latin typeface="+mj-lt"/>
              </a:rPr>
              <a:t>6.Они занимаются городским собирательством.</a:t>
            </a:r>
          </a:p>
          <a:p>
            <a:r>
              <a:rPr lang="ru-RU" sz="2000" dirty="0">
                <a:latin typeface="+mj-lt"/>
              </a:rPr>
              <a:t>7.Они считают, что помогают снизить количество отходов.</a:t>
            </a:r>
          </a:p>
          <a:p>
            <a:r>
              <a:rPr lang="ru-RU" sz="2000" dirty="0">
                <a:latin typeface="+mj-lt"/>
              </a:rPr>
              <a:t>8.У </a:t>
            </a:r>
            <a:r>
              <a:rPr lang="ru-RU" sz="2000" dirty="0" err="1">
                <a:latin typeface="+mj-lt"/>
              </a:rPr>
              <a:t>фриганизма</a:t>
            </a:r>
            <a:r>
              <a:rPr lang="ru-RU" sz="2000" dirty="0">
                <a:latin typeface="+mj-lt"/>
              </a:rPr>
              <a:t> есть немного преданных сторонников, и в </a:t>
            </a:r>
            <a:r>
              <a:rPr lang="ru-RU" sz="2000" dirty="0" err="1">
                <a:latin typeface="+mj-lt"/>
              </a:rPr>
              <a:t>соновном</a:t>
            </a:r>
            <a:r>
              <a:rPr lang="ru-RU" sz="2000" dirty="0">
                <a:latin typeface="+mj-lt"/>
              </a:rPr>
              <a:t>, этим занимаются из-за бедности.</a:t>
            </a:r>
          </a:p>
          <a:p>
            <a:endParaRPr lang="ru-RU" sz="2000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7CEAE0F-56FB-C8E3-0533-DB053CF04D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908720"/>
            <a:ext cx="4114800" cy="5217443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/>
              <a:t>1.</a:t>
            </a:r>
            <a:r>
              <a:rPr lang="en-US" sz="2000" dirty="0"/>
              <a:t>People waste too much food nowadays.</a:t>
            </a:r>
            <a:r>
              <a:rPr lang="ru-RU" sz="2000" dirty="0"/>
              <a:t> </a:t>
            </a:r>
            <a:endParaRPr lang="en-US" sz="2000" dirty="0"/>
          </a:p>
          <a:p>
            <a:r>
              <a:rPr lang="en-US" sz="2000" dirty="0"/>
              <a:t>2. Shops discard food that  is past its sell-by date.</a:t>
            </a:r>
          </a:p>
          <a:p>
            <a:r>
              <a:rPr lang="en-US" sz="2000" dirty="0"/>
              <a:t>3. People buy so much that they don’t have time to consume it. </a:t>
            </a:r>
          </a:p>
          <a:p>
            <a:r>
              <a:rPr lang="en-US" sz="2000" dirty="0"/>
              <a:t>4. Tons of edible food end up in landfill sites.</a:t>
            </a:r>
          </a:p>
          <a:p>
            <a:r>
              <a:rPr lang="en-US" sz="2000" dirty="0"/>
              <a:t>5. Freegans hunt for food in bins.</a:t>
            </a:r>
          </a:p>
          <a:p>
            <a:r>
              <a:rPr lang="en-US" sz="2000" dirty="0"/>
              <a:t>6. They do urban foraging.</a:t>
            </a:r>
          </a:p>
          <a:p>
            <a:r>
              <a:rPr lang="en-US" sz="2000" dirty="0"/>
              <a:t>7. They think they help to reduce the mount of waste.</a:t>
            </a:r>
          </a:p>
          <a:p>
            <a:r>
              <a:rPr lang="en-US" sz="2000" dirty="0"/>
              <a:t>8. </a:t>
            </a:r>
            <a:r>
              <a:rPr lang="en-US" sz="2000" dirty="0" err="1"/>
              <a:t>Freeganism</a:t>
            </a:r>
            <a:r>
              <a:rPr lang="en-US" sz="2000" dirty="0"/>
              <a:t> has a few devotees, but most of the freegans do it out of poverty.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15650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169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Translate the sentenses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3</cp:revision>
  <dcterms:created xsi:type="dcterms:W3CDTF">2022-09-28T02:13:26Z</dcterms:created>
  <dcterms:modified xsi:type="dcterms:W3CDTF">2022-10-30T06:03:33Z</dcterms:modified>
</cp:coreProperties>
</file>