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2" r:id="rId3"/>
    <p:sldId id="263" r:id="rId4"/>
    <p:sldId id="264" r:id="rId5"/>
    <p:sldId id="265" r:id="rId6"/>
    <p:sldId id="266" r:id="rId7"/>
    <p:sldId id="267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_edins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992888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силосй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захватить власть и престол.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263</TotalTime>
  <Words>272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МБДОУ № 27 комбинированного типа г.Тула</dc:title>
  <dc:creator>СЕРГЕЙ</dc:creator>
  <cp:lastModifiedBy>User</cp:lastModifiedBy>
  <cp:revision>29</cp:revision>
  <dcterms:created xsi:type="dcterms:W3CDTF">2015-11-01T16:37:58Z</dcterms:created>
  <dcterms:modified xsi:type="dcterms:W3CDTF">2019-10-31T00:21:37Z</dcterms:modified>
</cp:coreProperties>
</file>