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9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3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okrmyr.ru/wp-content/uploads/2021/06/chto-my-znaem-o-narodah-ros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8222527" cy="497045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_26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714356"/>
            <a:ext cx="8496944" cy="56886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i?id=091d128f6cba314af29e05be8fd53c78_l-3737438-images-thumbs&amp;n=13"/>
          <p:cNvPicPr>
            <a:picLocks noChangeAspect="1" noChangeArrowheads="1"/>
          </p:cNvPicPr>
          <p:nvPr/>
        </p:nvPicPr>
        <p:blipFill>
          <a:blip r:embed="rId2" cstate="print"/>
          <a:srcRect t="17500"/>
          <a:stretch>
            <a:fillRect/>
          </a:stretch>
        </p:blipFill>
        <p:spPr bwMode="auto">
          <a:xfrm>
            <a:off x="714348" y="642918"/>
            <a:ext cx="7620000" cy="471486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02.14_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2786058"/>
            <a:ext cx="4067496" cy="3453533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ctr"/>
          </a:blipFill>
        </p:spPr>
      </p:pic>
      <p:sp>
        <p:nvSpPr>
          <p:cNvPr id="5" name="TextBox 4"/>
          <p:cNvSpPr txBox="1"/>
          <p:nvPr/>
        </p:nvSpPr>
        <p:spPr>
          <a:xfrm>
            <a:off x="251520" y="3645024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490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642918"/>
            <a:ext cx="4249042" cy="309693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0_130826_137751678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50658"/>
            <a:ext cx="8376931" cy="624669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dn.culture.ru/images/5936c968-fd4a-5ccd-9d9a-339b3287a93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71480"/>
            <a:ext cx="8015342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АЦ ФОРУМ.jpg_14430121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3604960" cy="3525258"/>
          </a:xfrm>
          <a:prstGeom prst="rect">
            <a:avLst/>
          </a:prstGeom>
        </p:spPr>
      </p:pic>
      <p:pic>
        <p:nvPicPr>
          <p:cNvPr id="6" name="Рисунок 5" descr="7FajIENfg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356992"/>
            <a:ext cx="4412228" cy="3240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3968" y="404664"/>
            <a:ext cx="4176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3645024"/>
            <a:ext cx="3672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    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221871.jpg"/>
          <p:cNvPicPr>
            <a:picLocks noChangeAspect="1"/>
          </p:cNvPicPr>
          <p:nvPr/>
        </p:nvPicPr>
        <p:blipFill>
          <a:blip r:embed="rId2" cstate="print"/>
          <a:srcRect t="26930"/>
          <a:stretch>
            <a:fillRect/>
          </a:stretch>
        </p:blipFill>
        <p:spPr>
          <a:xfrm>
            <a:off x="323528" y="1643050"/>
            <a:ext cx="8208912" cy="39461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589240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348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4586910" cy="3528392"/>
          </a:xfrm>
          <a:prstGeom prst="rect">
            <a:avLst/>
          </a:prstGeom>
        </p:spPr>
      </p:pic>
      <p:pic>
        <p:nvPicPr>
          <p:cNvPr id="4" name="Рисунок 3" descr="a6b57466626d7bf5408b285e7159fd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406434"/>
            <a:ext cx="4536504" cy="33349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1" y="260648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_09_2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857232"/>
            <a:ext cx="8424936" cy="504056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500042"/>
            <a:ext cx="8509325" cy="56886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0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030509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6404" y="188640"/>
            <a:ext cx="3693020" cy="2811732"/>
          </a:xfrm>
          <a:prstGeom prst="rect">
            <a:avLst/>
          </a:prstGeom>
        </p:spPr>
      </p:pic>
      <p:pic>
        <p:nvPicPr>
          <p:cNvPr id="6" name="Рисунок 5" descr="f252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933056"/>
            <a:ext cx="4104456" cy="2597358"/>
          </a:xfrm>
          <a:prstGeom prst="rect">
            <a:avLst/>
          </a:prstGeom>
        </p:spPr>
      </p:pic>
      <p:pic>
        <p:nvPicPr>
          <p:cNvPr id="7" name="Рисунок 6" descr="KKI_015319_02186_1_t2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357166"/>
            <a:ext cx="4103470" cy="2304256"/>
          </a:xfrm>
          <a:prstGeom prst="rect">
            <a:avLst/>
          </a:prstGeom>
        </p:spPr>
      </p:pic>
      <p:pic>
        <p:nvPicPr>
          <p:cNvPr id="8" name="Рисунок 7" descr="serbskajapehotanasalonikskomfront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3654777"/>
            <a:ext cx="3929090" cy="287056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265</TotalTime>
  <Words>6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МБДОУ № 27 комбинированного типа г.Тула</dc:title>
  <dc:creator>СЕРГЕЙ</dc:creator>
  <cp:lastModifiedBy>ASUS</cp:lastModifiedBy>
  <cp:revision>29</cp:revision>
  <dcterms:created xsi:type="dcterms:W3CDTF">2015-11-01T16:37:58Z</dcterms:created>
  <dcterms:modified xsi:type="dcterms:W3CDTF">2022-10-30T15:05:25Z</dcterms:modified>
</cp:coreProperties>
</file>