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8" r:id="rId2"/>
    <p:sldId id="264" r:id="rId3"/>
    <p:sldId id="266" r:id="rId4"/>
    <p:sldId id="275" r:id="rId5"/>
    <p:sldId id="277" r:id="rId6"/>
    <p:sldId id="276" r:id="rId7"/>
    <p:sldId id="263" r:id="rId8"/>
    <p:sldId id="260" r:id="rId9"/>
    <p:sldId id="258" r:id="rId10"/>
    <p:sldId id="269" r:id="rId11"/>
    <p:sldId id="268" r:id="rId12"/>
    <p:sldId id="267" r:id="rId13"/>
    <p:sldId id="272" r:id="rId14"/>
    <p:sldId id="265" r:id="rId15"/>
    <p:sldId id="271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F7DEF-DDBF-4590-8BD6-07378B8617F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C86F8-BD2B-47FE-BD8C-84E011478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032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http://newznania.ru/books/978-5-09-02814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6" y="3218737"/>
            <a:ext cx="2341350" cy="3090583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15616" y="225925"/>
            <a:ext cx="741682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Урок литературного 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чтения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2класс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1960" y="620688"/>
            <a:ext cx="1947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Африка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412776"/>
            <a:ext cx="37261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Материк или континент, огромные участки суши, со всех сторон окружённые водой.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content.foto.mail.ru/mail/san67/_answers/i-1987.jpg"/>
          <p:cNvPicPr>
            <a:picLocks noChangeAspect="1" noChangeArrowheads="1"/>
          </p:cNvPicPr>
          <p:nvPr/>
        </p:nvPicPr>
        <p:blipFill>
          <a:blip r:embed="rId3" cstate="print"/>
          <a:srcRect l="11560" t="3780" r="3584" b="9281"/>
          <a:stretch>
            <a:fillRect/>
          </a:stretch>
        </p:blipFill>
        <p:spPr bwMode="auto">
          <a:xfrm>
            <a:off x="755576" y="1124744"/>
            <a:ext cx="3960440" cy="496855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836712"/>
            <a:ext cx="25095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Река Конго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900igr.net/datai/geografija/Afrika-voda/0006-003-Moschnaja-i-zagadochnaja-reka-Zair-Kon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5376597" cy="4464496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652120" y="2204864"/>
            <a:ext cx="323389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Название реки.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Очень крупная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река Африки.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4521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Тропические лианы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707904" y="1124744"/>
            <a:ext cx="518090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ьющиеся растения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длинными стеблями,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растут в тропических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лесах, обвиваясь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вокруг деревьев,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цепляясь за них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3" name="Picture 3" descr="http://www.creative-writer.com/wp-content/gallery/cretaceousplants/li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3672408" cy="460851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1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67944" y="692696"/>
            <a:ext cx="1956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Пальмы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3968" y="1268760"/>
            <a:ext cx="423998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деревья южных стран,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обычно с прямым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ветвистым стволом и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очень крупными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вечно - зелёными листьями.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1" name="Picture 3" descr="http://www.instapics.ru/download.php?file=201301/114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4355976" cy="474382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76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8024" y="1196752"/>
            <a:ext cx="3546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КРЕНДЕЛЬКИ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2204864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Витое хлебное изделие, напоминающее по форме восьмерку.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molodechnohleb.by/assets/images/products/5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-617562" y="409650"/>
            <a:ext cx="548258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340768"/>
            <a:ext cx="44496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Урок дал мне… 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708920"/>
            <a:ext cx="4929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Мне захотелось…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im2-tub-ru.yandex.net/i?id=453867448-04-72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24186"/>
            <a:ext cx="3825328" cy="38770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980728"/>
            <a:ext cx="530305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Домашнее задание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с.85 – 86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411760" y="332656"/>
            <a:ext cx="45182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Собрать пословицы: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09576" y="1174195"/>
            <a:ext cx="82838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греет, сердце, солнышка, матери, лучше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11560" y="1196752"/>
            <a:ext cx="8074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ердце матери</a:t>
            </a: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греет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лучше солнышка.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204864"/>
            <a:ext cx="8195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 матери, при солнышке, тепло, добро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012" y="2204864"/>
            <a:ext cx="8282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 матери добро,  при солнышке тепло.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068960"/>
            <a:ext cx="6095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дружбу, а зло, забывай, помни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3068960"/>
            <a:ext cx="6984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Помни дружбу, а зло забывай.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149080"/>
            <a:ext cx="5735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без,  в   жизни,   друга,  худо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149080"/>
            <a:ext cx="5132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  жизни без друга худо.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3" grpId="1"/>
      <p:bldP spid="7" grpId="0"/>
      <p:bldP spid="8" grpId="0"/>
      <p:bldP spid="8" grpId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1124744"/>
            <a:ext cx="30869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Чистоговорка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71600" y="2492896"/>
            <a:ext cx="75692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Ра-ра-ра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 дворе идёт игра.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Ре-ре-ре весело в игре.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Ру-ру-ру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люблю игру.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55" y="218058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873164" y="2831450"/>
            <a:ext cx="576613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амеорлева</a:t>
            </a:r>
            <a:endParaRPr kumimoji="0" 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2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541" y="332656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51549" y="2831450"/>
            <a:ext cx="54093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Ермолаев</a:t>
            </a:r>
            <a:endParaRPr kumimoji="0" 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84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55" y="218058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Картинки по запросу &quot;картинка пирожные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470" y="1340768"/>
            <a:ext cx="724998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4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http://newznania.ru/books/978-5-09-02814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6" y="3218737"/>
            <a:ext cx="2341350" cy="3090583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80893" y="548680"/>
            <a:ext cx="61838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Урок литературного чтения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2класс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3728" y="1916832"/>
            <a:ext cx="50266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Ю.И.</a:t>
            </a:r>
            <a:r>
              <a:rPr kumimoji="0" lang="ru-RU" sz="4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Ермолаев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«Два пирожных»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festival.1september.ru/articles/611731/Image11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3849155" cy="5184576"/>
          </a:xfrm>
          <a:prstGeom prst="ellipse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692696"/>
            <a:ext cx="2970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Ю.Ермолаев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2636912"/>
            <a:ext cx="1646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АКТЕР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4869160"/>
            <a:ext cx="41294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КОРРЕСПОНДЕНТ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3284984"/>
            <a:ext cx="2564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ПИСАТЕЛЬ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077072"/>
            <a:ext cx="28662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ДРАМАТУРГ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076056" y="1412776"/>
            <a:ext cx="2952328" cy="648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1921-1998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.ru/MyShablony/FreePp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http://royallib.ru/data/images/243/cover_243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924944"/>
            <a:ext cx="2342623" cy="3384376"/>
          </a:xfrm>
          <a:prstGeom prst="rect">
            <a:avLst/>
          </a:prstGeom>
          <a:noFill/>
        </p:spPr>
      </p:pic>
      <p:pic>
        <p:nvPicPr>
          <p:cNvPr id="16392" name="Picture 8" descr="http://content.foto.mail.ru/mail/kurenkovich/2/i-3664.jpg"/>
          <p:cNvPicPr>
            <a:picLocks noChangeAspect="1" noChangeArrowheads="1"/>
          </p:cNvPicPr>
          <p:nvPr/>
        </p:nvPicPr>
        <p:blipFill>
          <a:blip r:embed="rId4" cstate="print"/>
          <a:srcRect l="13458" t="2456" r="9159" b="1757"/>
          <a:stretch>
            <a:fillRect/>
          </a:stretch>
        </p:blipFill>
        <p:spPr bwMode="auto">
          <a:xfrm>
            <a:off x="611560" y="2924944"/>
            <a:ext cx="2232248" cy="3296714"/>
          </a:xfrm>
          <a:prstGeom prst="rect">
            <a:avLst/>
          </a:prstGeom>
          <a:noFill/>
        </p:spPr>
      </p:pic>
      <p:pic>
        <p:nvPicPr>
          <p:cNvPr id="16394" name="Picture 10" descr="http://img-fotki.yandex.ru/get/6308/51847060.9/0_8aae0_cccbcea4_XL"/>
          <p:cNvPicPr>
            <a:picLocks noChangeAspect="1" noChangeArrowheads="1"/>
          </p:cNvPicPr>
          <p:nvPr/>
        </p:nvPicPr>
        <p:blipFill>
          <a:blip r:embed="rId5" cstate="print"/>
          <a:srcRect l="5626"/>
          <a:stretch>
            <a:fillRect/>
          </a:stretch>
        </p:blipFill>
        <p:spPr bwMode="auto">
          <a:xfrm>
            <a:off x="2915816" y="404664"/>
            <a:ext cx="2304256" cy="3240360"/>
          </a:xfrm>
          <a:prstGeom prst="rect">
            <a:avLst/>
          </a:prstGeom>
          <a:noFill/>
        </p:spPr>
      </p:pic>
      <p:pic>
        <p:nvPicPr>
          <p:cNvPr id="10" name="Picture 2" descr="http://festival.1september.ru/articles/631737/presentation/5.JPG"/>
          <p:cNvPicPr>
            <a:picLocks noChangeAspect="1" noChangeArrowheads="1"/>
          </p:cNvPicPr>
          <p:nvPr/>
        </p:nvPicPr>
        <p:blipFill>
          <a:blip r:embed="rId6" cstate="print"/>
          <a:srcRect l="8474" t="52381" r="70340" b="9524"/>
          <a:stretch>
            <a:fillRect/>
          </a:stretch>
        </p:blipFill>
        <p:spPr bwMode="auto">
          <a:xfrm>
            <a:off x="3131840" y="2593708"/>
            <a:ext cx="2592288" cy="3686810"/>
          </a:xfrm>
          <a:prstGeom prst="rect">
            <a:avLst/>
          </a:prstGeom>
          <a:noFill/>
        </p:spPr>
      </p:pic>
      <p:pic>
        <p:nvPicPr>
          <p:cNvPr id="11" name="Picture 2" descr="http://festival.1september.ru/articles/631737/presentation/5.JPG"/>
          <p:cNvPicPr>
            <a:picLocks noChangeAspect="1" noChangeArrowheads="1"/>
          </p:cNvPicPr>
          <p:nvPr/>
        </p:nvPicPr>
        <p:blipFill>
          <a:blip r:embed="rId6" cstate="print"/>
          <a:srcRect l="9804" t="6611" r="68627" b="51521"/>
          <a:stretch>
            <a:fillRect/>
          </a:stretch>
        </p:blipFill>
        <p:spPr bwMode="auto">
          <a:xfrm rot="21108984">
            <a:off x="539552" y="548680"/>
            <a:ext cx="2088232" cy="2985059"/>
          </a:xfrm>
          <a:prstGeom prst="rect">
            <a:avLst/>
          </a:prstGeom>
          <a:noFill/>
        </p:spPr>
      </p:pic>
      <p:pic>
        <p:nvPicPr>
          <p:cNvPr id="12" name="Picture 2" descr="http://lib.rus.ec/i/7/400307/i_0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82853">
            <a:off x="5724128" y="548680"/>
            <a:ext cx="2232248" cy="3374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202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lioyg</dc:creator>
  <cp:lastModifiedBy>Елена</cp:lastModifiedBy>
  <cp:revision>40</cp:revision>
  <dcterms:modified xsi:type="dcterms:W3CDTF">2020-03-01T18:33:23Z</dcterms:modified>
</cp:coreProperties>
</file>