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астасия Малярова" initials="АМ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37" autoAdjust="0"/>
  </p:normalViewPr>
  <p:slideViewPr>
    <p:cSldViewPr snapToGrid="0">
      <p:cViewPr>
        <p:scale>
          <a:sx n="86" d="100"/>
          <a:sy n="86" d="100"/>
        </p:scale>
        <p:origin x="-533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0A5BA-0E8A-45C1-B257-3F6A917C1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1B4F774-CA67-4208-89D3-21DB8101A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B8EDE05-1792-46B8-8027-015EE668C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E87F7EF-714A-4055-B72D-7ED68DFE5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31644A-B1BD-41D2-96EA-3C60FFF74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6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95BE10-5127-4F78-81D5-425E6FB62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0C3465C-5706-4532-B18B-24EDA7BE8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40AC0-4D5A-49D0-9F76-14AE64913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4379D15-9A00-4348-B085-47B213AB8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5981160-424E-4CC7-96E1-AE3037725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0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ACCE9E5-A97B-492C-A205-C4928BDAE9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1BCC5EA-08BE-4AB4-8AB8-4D83F3F2C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52288A-4AB7-44E0-9057-738D4F15D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F7DA5F-9C97-4406-9212-CC0836844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92E4AA9-050A-47DC-A501-77638845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7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DD60A5-B55C-48D7-A1B8-0383CB72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E95F74-43C9-44C0-8E1C-FC953B36F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B7F7D79-27EA-4829-B59E-F4C7E2B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830D2D2-6404-406D-8D75-2A88126D1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449924B-51B8-45AF-8D32-7F95E96E3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3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AC25C0-65B0-4C57-8280-652CFA435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02DE798-3565-48B0-A90E-33E9680C7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6C9F71-AC49-4AA7-B260-DF980E159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EAC993-5D24-424C-B19A-6C2E1EC8E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0D69520-97C4-4B8A-8DFE-9B32860DF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25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23D9023-820E-4274-9F83-89F8AF2A8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12DD13-DE36-427A-9DB1-DB736AA648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AE1B1D8-B3C8-4E61-A709-5C5209075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78C1066-86A9-4FEB-BD44-C35FA1C1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553ECF2-041A-429C-9D86-E2DC9736B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68C73FA-4D4A-4FA6-9531-445E762E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3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8173B2-8DA3-455B-B054-2F7DBBA51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FA8573D-5A48-452A-ACF0-C7FDE812F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9850F84-B5A7-4230-967B-641F51197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F7F9057-ACD4-4603-A1CD-89CEA31D89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1EFC70C-9478-4323-A427-5D5FE8745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D187893-ECA1-47F8-BD43-F4F1EA235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E3057ED-51AB-48C3-9223-AB7744CA4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AB2A079-45CB-4DD7-9106-A068EBB2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90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FF629E-5DA4-48CB-BCDE-29E55FAE7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F5CB497-43E6-4AD0-AF7E-D8D2A4026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AB2DD1A-9983-41A5-A156-4D8B578D1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5351933-2633-4A38-A65B-F50C21BC1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80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BE49C29-BD77-47CC-8CDC-F07BAB516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A9196D7-89B8-4CD0-A6A6-05C714AB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B1D4B1A-5AF0-488D-A62B-673055DC0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21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850895-8F97-4A8E-9740-2ECA2DB7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67A73E-9051-4EE9-A46A-99FFFB767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564F530-F220-4C61-BAFC-DD0060C37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3EE817A-AA75-4734-B873-2124ACAA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E2D966F-3E62-44D0-9F3D-1C28D624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41B9FDE-1C0B-4EE5-8196-3AC4F8F1A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96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D5E296-F469-4D1F-8621-45C46AE9C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106D674-A5C0-4C97-B514-451DBB936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13B5205-089D-415D-926B-E3ECB7C22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2F046FD-D28A-4058-B145-0F1A6A945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FDE5CAF-7F31-4B08-9D36-33F3F800A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9937EB3-6616-4A8D-98A4-F7FD371B7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92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339774-5F61-4764-8AB1-D98E16C65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719A11-F2CE-461B-9FD5-30E2B0656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BC6A478-5803-4CE0-A4A4-765EB10EC6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6F75A-0F3F-4A23-8379-990AAF5C5B6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CAB9399-408D-4A12-957B-F8DCC1054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F553337-D79C-4517-8A6D-C7C476F8E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82458-CB36-4E10-859C-7AAB1D1CA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9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22BA3D-F9B9-4781-B136-BFD5C3902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44577" y="-119921"/>
            <a:ext cx="13596079" cy="181060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Государственное бюджетное дошкольное</a:t>
            </a:r>
            <a:r>
              <a:rPr lang="ru-RU" sz="2000" dirty="0"/>
              <a:t> </a:t>
            </a:r>
            <a:r>
              <a:rPr lang="ru-RU" sz="2000" b="1" dirty="0"/>
              <a:t>образовательное учреждение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детский сад № 17 комбинированного вида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Московского  района Санкт-Петербурга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530F5E-E774-46A4-B702-27278F86E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</a:t>
            </a:r>
            <a:r>
              <a:rPr lang="ru-RU" sz="4000" dirty="0">
                <a:solidFill>
                  <a:schemeClr val="tx1"/>
                </a:solidFill>
              </a:rPr>
              <a:t>Сюжетно ролевая игра «Детективное агентство»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</a:rPr>
              <a:t>          </a:t>
            </a:r>
            <a:r>
              <a:rPr lang="ru-RU" dirty="0">
                <a:solidFill>
                  <a:schemeClr val="tx1"/>
                </a:solidFill>
              </a:rPr>
              <a:t>Директор агентства – воспитатель Малярова Анастасия Александровна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Сотрудники (детективы, эксперты, тайные агенты, сыщики) –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     воспитанники подготовительной группы «Непоседы»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6D6AAF4-D90A-489B-B1D4-8CAEB2A4FF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75" y="3889486"/>
            <a:ext cx="6953250" cy="286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105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4306FF-1E28-421C-979B-935E9B36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038661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000" b="1" dirty="0"/>
              <a:t>Экспериментальная, поисковая, исследовательская деятельность вызывает у детей старшего дошкольного возраста огромный интерес и неподдельный восторг. А в сочетании с сюжетно ролевой игрой превращается просто в «Клондайк» педагогических возможностей для реализации самых разнообразных задач.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BE28E3-B087-4458-AB87-FE06C674E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13810"/>
            <a:ext cx="12192000" cy="504419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000" dirty="0"/>
              <a:t>Создание детективного агентства в нашей группе «выросло» из любопытства детей, их интереса к исследованиям и экспериментам, а так же из пристрастия воспитателя к детективному жанру. Предварительно мы по</a:t>
            </a: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знакомились с Шерлоком Холмсом , как с персонажем, прочитали один их рассказов А.К. Дойля, сделали удостоверения настоящих сыщиков и погрузились в мир увлекательных расследований. 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</a:rPr>
              <a:t>Первое же наше дело «О невидимых чернилах» пробудило в детях невероятный интерес  к данного рода деятельности, который они перенесли в самостоятельную игру.  Следующее расследование «Дело о пропавших полотенцах», где мы учились снимать отпечатки пальцев, посетили гости, которые были вовлечены в процесс вместе с детьми.  После этого лупа стала для детей неотъемлемой частью игр в свободной деятельности, а имя ШЕРЛОК ХОЛМС, стали выговаривать без исключения все дети нашей логопедической группы.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</a:rPr>
              <a:t>Наши расследования продолжались и на улице на прогулке, где наши сыщики рассматривали следы,  пытались сравнивать снежинки и наблюдать за замёрзшими узорами от мыльных пузырей.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4831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327E05-6B3F-4B6C-8C81-25D915FD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707535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Сюжетно ролевая игра в детективов </a:t>
            </a:r>
            <a:br>
              <a:rPr lang="ru-RU" sz="2000" dirty="0"/>
            </a:br>
            <a:r>
              <a:rPr lang="ru-RU" sz="2000" dirty="0"/>
              <a:t>продолжается в нашей группе и по сей день.</a:t>
            </a:r>
            <a:br>
              <a:rPr lang="ru-RU" sz="2000" dirty="0"/>
            </a:br>
            <a:r>
              <a:rPr lang="ru-RU" sz="2000" dirty="0"/>
              <a:t>Скоро нас ожидает дело «О пляшущих человечках»,</a:t>
            </a:r>
            <a:br>
              <a:rPr lang="ru-RU" sz="2000" dirty="0"/>
            </a:br>
            <a:r>
              <a:rPr lang="ru-RU" sz="2000" dirty="0"/>
              <a:t> где дети погрузятся в тайны шифров и кодов,</a:t>
            </a:r>
            <a:br>
              <a:rPr lang="ru-RU" sz="2000" dirty="0"/>
            </a:br>
            <a:r>
              <a:rPr lang="ru-RU" sz="2000" dirty="0"/>
              <a:t> а воспитатель реализует свои педагогические</a:t>
            </a:r>
            <a:br>
              <a:rPr lang="ru-RU" sz="2000" dirty="0"/>
            </a:br>
            <a:r>
              <a:rPr lang="ru-RU" sz="2000" dirty="0"/>
              <a:t> задачи в игровой, увлекательной для детей форме.</a:t>
            </a:r>
            <a:br>
              <a:rPr lang="ru-RU" sz="2000" dirty="0"/>
            </a:br>
            <a:endParaRPr lang="ru-RU" sz="18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3614688A-664F-49A6-8A0B-7F1B6CAE40D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8089" y="5819879"/>
            <a:ext cx="5514531" cy="115008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F489122-4A97-4A74-8B0D-F59A0385CC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9621" y="3823571"/>
            <a:ext cx="3950306" cy="296272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E2D64E6A-F243-4B95-A2FB-7793FC0830D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92" y="77975"/>
            <a:ext cx="3691338" cy="261758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BBC25E3C-21AD-4746-ADCE-D0AA8DEE38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013" y="967771"/>
            <a:ext cx="4077901" cy="296273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1B2FF50-B25B-4CDE-9FA1-B8F94C9DF04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0099" y="123335"/>
            <a:ext cx="3435093" cy="33056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613D59D-E672-40CF-A653-29D3541A8E53}"/>
              </a:ext>
            </a:extLst>
          </p:cNvPr>
          <p:cNvSpPr txBox="1"/>
          <p:nvPr/>
        </p:nvSpPr>
        <p:spPr>
          <a:xfrm>
            <a:off x="5607698" y="307910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5249497-D044-4EFF-8D10-F8FA57B48DD5}"/>
              </a:ext>
            </a:extLst>
          </p:cNvPr>
          <p:cNvSpPr txBox="1"/>
          <p:nvPr/>
        </p:nvSpPr>
        <p:spPr>
          <a:xfrm>
            <a:off x="4217437" y="1212980"/>
            <a:ext cx="3634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Осваиваем невидимые чернила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5023E2F-FC7A-4C5B-BA85-CAB52ADB4F7B}"/>
              </a:ext>
            </a:extLst>
          </p:cNvPr>
          <p:cNvSpPr txBox="1"/>
          <p:nvPr/>
        </p:nvSpPr>
        <p:spPr>
          <a:xfrm>
            <a:off x="204492" y="2118049"/>
            <a:ext cx="3691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Удостоверение сыщиков                             детективного агентства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586061D-FA17-4719-913E-FE7F9567BFCA}"/>
              </a:ext>
            </a:extLst>
          </p:cNvPr>
          <p:cNvSpPr txBox="1"/>
          <p:nvPr/>
        </p:nvSpPr>
        <p:spPr>
          <a:xfrm>
            <a:off x="8480099" y="2761862"/>
            <a:ext cx="321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Учимся проявлять невидимые письма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9DC84CC-2660-4727-AF39-74CC0A5FF146}"/>
              </a:ext>
            </a:extLst>
          </p:cNvPr>
          <p:cNvSpPr txBox="1"/>
          <p:nvPr/>
        </p:nvSpPr>
        <p:spPr>
          <a:xfrm>
            <a:off x="8369559" y="5906375"/>
            <a:ext cx="3387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Настоящий сыщик должен уметь снимать отпечатки пальцев</a:t>
            </a:r>
          </a:p>
        </p:txBody>
      </p:sp>
    </p:spTree>
    <p:extLst>
      <p:ext uri="{BB962C8B-B14F-4D97-AF65-F5344CB8AC3E}">
        <p14:creationId xmlns:p14="http://schemas.microsoft.com/office/powerpoint/2010/main" val="2557088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266</Words>
  <Application>Microsoft Office PowerPoint</Application>
  <PresentationFormat>Произвольный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Государственное бюджетное дошкольное образовательное учреждение детский сад № 17 комбинированного вида Московского  района Санкт-Петербурга </vt:lpstr>
      <vt:lpstr>Экспериментальная, поисковая, исследовательская деятельность вызывает у детей старшего дошкольного возраста огромный интерес и неподдельный восторг. А в сочетании с сюжетно ролевой игрой превращается просто в «Клондайк» педагогических возможностей для реализации самых разнообразных задач.</vt:lpstr>
      <vt:lpstr>           Сюжетно ролевая игра в детективов  продолжается в нашей группе и по сей день. Скоро нас ожидает дело «О пляшущих человечках»,  где дети погрузятся в тайны шифров и кодов,  а воспитатель реализует свои педагогические  задачи в игровой, увлекательной для детей форме.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17 комбинированного вида Московского  района Санкт-Петербурга</dc:title>
  <dc:creator>Анастасия Малярова</dc:creator>
  <cp:lastModifiedBy>Анастасия</cp:lastModifiedBy>
  <cp:revision>26</cp:revision>
  <dcterms:created xsi:type="dcterms:W3CDTF">2019-03-02T11:54:40Z</dcterms:created>
  <dcterms:modified xsi:type="dcterms:W3CDTF">2022-10-30T13:46:03Z</dcterms:modified>
</cp:coreProperties>
</file>