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3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42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26158-0A6E-41A6-A62F-B471401D560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5C84D-D5A9-48DC-9361-F59307608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6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Люблю тебя, Петра творенье, Люблю твой строгий, стройный вид, Невы державное теченье, Береговой ее гранит…эти строчки написал </a:t>
            </a:r>
            <a:r>
              <a:rPr lang="ru-RU" dirty="0" err="1" smtClean="0"/>
              <a:t>А.С.Пушкин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Император Петр I мечтал построить город-порт морской и речной, главный центр торговли с другими странами, с многочисленными реками и каналами, удобный для перемещения судов и людей. Город, который он построил, назван именем апостола Петра, хранителя ключей от ворот рая. Санкт – Петербург – город святого Петра. Город возводился на болоте, топи. 27 мая 1703 года на Заячьем острове была заложена крепость.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82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Вблизи от стройки кораблей, для занятых на ней людей, Великий Пётр церковь создал</a:t>
            </a:r>
            <a:br>
              <a:rPr lang="ru-RU" dirty="0" smtClean="0"/>
            </a:br>
            <a:r>
              <a:rPr lang="ru-RU" dirty="0" smtClean="0"/>
              <a:t>И в честь </a:t>
            </a:r>
            <a:r>
              <a:rPr lang="ru-RU" dirty="0" err="1" smtClean="0"/>
              <a:t>Исаакия</a:t>
            </a:r>
            <a:r>
              <a:rPr lang="ru-RU" dirty="0" smtClean="0"/>
              <a:t> назвал. хоть церковь и была скромна,</a:t>
            </a:r>
            <a:br>
              <a:rPr lang="ru-RU" dirty="0" smtClean="0"/>
            </a:br>
            <a:r>
              <a:rPr lang="ru-RU" dirty="0" smtClean="0"/>
              <a:t>Но стала главною она. В ней клятву моряки давали,</a:t>
            </a:r>
            <a:br>
              <a:rPr lang="ru-RU" dirty="0" smtClean="0"/>
            </a:br>
            <a:r>
              <a:rPr lang="ru-RU" dirty="0" smtClean="0"/>
              <a:t>Петру на верность присягая. Сейчас Исаакиевский Собор</a:t>
            </a:r>
            <a:br>
              <a:rPr lang="ru-RU" dirty="0" smtClean="0"/>
            </a:br>
            <a:r>
              <a:rPr lang="ru-RU" dirty="0" smtClean="0"/>
              <a:t>Фундаментален и тяжёл. мощь веры он являет нам, –</a:t>
            </a:r>
            <a:br>
              <a:rPr lang="ru-RU" dirty="0" smtClean="0"/>
            </a:br>
            <a:r>
              <a:rPr lang="ru-RU" dirty="0" smtClean="0"/>
              <a:t>Великий, славный Божий храм! В нём Русский Дух, широкий, сложный, сломить который невозможно!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641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Площадь эта славная! Побывать на ней все рады: тут проводятся парады, проходят демонстранты. Хотя она и старая, но выглядит, как новая. площадь наша главная По имени … Дворцовая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35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Встал императорский дворец, –</a:t>
            </a:r>
            <a:br>
              <a:rPr lang="ru-RU" dirty="0" smtClean="0"/>
            </a:br>
            <a:r>
              <a:rPr lang="ru-RU" dirty="0" smtClean="0"/>
              <a:t>Величья дивный образец.</a:t>
            </a:r>
            <a:br>
              <a:rPr lang="ru-RU" dirty="0" smtClean="0"/>
            </a:br>
            <a:r>
              <a:rPr lang="ru-RU" dirty="0" smtClean="0"/>
              <a:t>В нём волею Екатерины,</a:t>
            </a:r>
            <a:br>
              <a:rPr lang="ru-RU" dirty="0" smtClean="0"/>
            </a:br>
            <a:r>
              <a:rPr lang="ru-RU" dirty="0" smtClean="0"/>
              <a:t>Основан Эрмитаж картинный,</a:t>
            </a:r>
            <a:br>
              <a:rPr lang="ru-RU" dirty="0" smtClean="0"/>
            </a:br>
            <a:r>
              <a:rPr lang="ru-RU" dirty="0" smtClean="0"/>
              <a:t>Что свет и гордость наших дней,</a:t>
            </a:r>
            <a:br>
              <a:rPr lang="ru-RU" dirty="0" smtClean="0"/>
            </a:br>
            <a:r>
              <a:rPr lang="ru-RU" dirty="0" smtClean="0"/>
              <a:t>Великий мировой музей.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12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Есть в Петербурге Летний сад</a:t>
            </a:r>
            <a:br>
              <a:rPr lang="ru-RU" dirty="0" smtClean="0"/>
            </a:br>
            <a:r>
              <a:rPr lang="ru-RU" dirty="0" smtClean="0"/>
              <a:t>Украшен кружевом оград</a:t>
            </a:r>
            <a:br>
              <a:rPr lang="ru-RU" dirty="0" smtClean="0"/>
            </a:br>
            <a:r>
              <a:rPr lang="ru-RU" dirty="0" smtClean="0"/>
              <a:t>Дворец в нем есть царя Петра </a:t>
            </a:r>
            <a:br>
              <a:rPr lang="ru-RU" dirty="0" smtClean="0"/>
            </a:br>
            <a:r>
              <a:rPr lang="ru-RU" dirty="0" smtClean="0"/>
              <a:t>В тени липовых аллей статуи как божества </a:t>
            </a:r>
            <a:br>
              <a:rPr lang="ru-RU" dirty="0" smtClean="0"/>
            </a:br>
            <a:r>
              <a:rPr lang="ru-RU" dirty="0" smtClean="0"/>
              <a:t>Встретить фонтан пирамида 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err="1" smtClean="0"/>
              <a:t>Карпиев</a:t>
            </a:r>
            <a:r>
              <a:rPr lang="ru-RU" dirty="0" smtClean="0"/>
              <a:t> пруд где лебеди живут.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283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вот «Аврора» – крейсер славный,</a:t>
            </a:r>
            <a:br>
              <a:rPr lang="ru-RU" dirty="0" smtClean="0"/>
            </a:br>
            <a:r>
              <a:rPr lang="ru-RU" dirty="0" smtClean="0"/>
              <a:t>Что революции вестник главный.</a:t>
            </a:r>
            <a:br>
              <a:rPr lang="ru-RU" dirty="0" smtClean="0"/>
            </a:br>
            <a:r>
              <a:rPr lang="ru-RU" dirty="0" smtClean="0"/>
              <a:t>Он прожил долгих сотню лет, Немало повидал побед.</a:t>
            </a:r>
            <a:br>
              <a:rPr lang="ru-RU" dirty="0" smtClean="0"/>
            </a:br>
            <a:r>
              <a:rPr lang="ru-RU" dirty="0" smtClean="0"/>
              <a:t>Когда на пенсию он вышел, Музеем стал для ребятишек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801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Вот, на пути явился нам,</a:t>
            </a:r>
            <a:br>
              <a:rPr lang="ru-RU" dirty="0" smtClean="0"/>
            </a:br>
            <a:r>
              <a:rPr lang="ru-RU" dirty="0" smtClean="0"/>
              <a:t>Спас-на-Крови, – чудесный храм,</a:t>
            </a:r>
            <a:br>
              <a:rPr lang="ru-RU" dirty="0" smtClean="0"/>
            </a:br>
            <a:r>
              <a:rPr lang="ru-RU" dirty="0" smtClean="0"/>
              <a:t>Который с головы до пят</a:t>
            </a:r>
            <a:br>
              <a:rPr lang="ru-RU" dirty="0" smtClean="0"/>
            </a:br>
            <a:r>
              <a:rPr lang="ru-RU" dirty="0" smtClean="0"/>
              <a:t>Одет в мозаичный наряд.</a:t>
            </a:r>
            <a:br>
              <a:rPr lang="ru-RU" dirty="0" smtClean="0"/>
            </a:br>
            <a:r>
              <a:rPr lang="ru-RU" dirty="0" smtClean="0"/>
              <a:t>Под сердцем место он хранит,</a:t>
            </a:r>
            <a:br>
              <a:rPr lang="ru-RU" dirty="0" smtClean="0"/>
            </a:br>
            <a:r>
              <a:rPr lang="ru-RU" dirty="0" smtClean="0"/>
              <a:t>Где Александр II убит.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595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Есть в Питере другое диво…</a:t>
            </a:r>
            <a:br>
              <a:rPr lang="ru-RU" dirty="0" smtClean="0"/>
            </a:br>
            <a:r>
              <a:rPr lang="ru-RU" dirty="0" smtClean="0"/>
              <a:t>Как это зрелище красиво!</a:t>
            </a:r>
            <a:br>
              <a:rPr lang="ru-RU" dirty="0" smtClean="0"/>
            </a:br>
            <a:r>
              <a:rPr lang="ru-RU" dirty="0" smtClean="0"/>
              <a:t>В определённый час ночной</a:t>
            </a:r>
            <a:br>
              <a:rPr lang="ru-RU" dirty="0" smtClean="0"/>
            </a:br>
            <a:r>
              <a:rPr lang="ru-RU" dirty="0" smtClean="0"/>
              <a:t>Мосты, что дремлют над Невой,</a:t>
            </a:r>
            <a:br>
              <a:rPr lang="ru-RU" dirty="0" smtClean="0"/>
            </a:br>
            <a:r>
              <a:rPr lang="ru-RU" dirty="0" smtClean="0"/>
              <a:t>Проснутся, тяжело вздохнут</a:t>
            </a:r>
            <a:br>
              <a:rPr lang="ru-RU" dirty="0" smtClean="0"/>
            </a:br>
            <a:r>
              <a:rPr lang="ru-RU" dirty="0" smtClean="0"/>
              <a:t>И к небу руки вознесут.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22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руках зелёные огни,</a:t>
            </a:r>
            <a:br>
              <a:rPr lang="ru-RU" dirty="0" smtClean="0"/>
            </a:br>
            <a:r>
              <a:rPr lang="ru-RU" dirty="0" smtClean="0"/>
              <a:t>Для кораблей сигнал они.</a:t>
            </a:r>
            <a:br>
              <a:rPr lang="ru-RU" dirty="0" smtClean="0"/>
            </a:br>
            <a:r>
              <a:rPr lang="ru-RU" dirty="0" smtClean="0"/>
              <a:t>И тотчас воды закипают,</a:t>
            </a:r>
            <a:br>
              <a:rPr lang="ru-RU" dirty="0" smtClean="0"/>
            </a:br>
            <a:r>
              <a:rPr lang="ru-RU" dirty="0" smtClean="0"/>
              <a:t>И под руками проплывает</a:t>
            </a:r>
            <a:br>
              <a:rPr lang="ru-RU" dirty="0" smtClean="0"/>
            </a:br>
            <a:r>
              <a:rPr lang="ru-RU" dirty="0" smtClean="0"/>
              <a:t>Судов великих караван</a:t>
            </a:r>
            <a:br>
              <a:rPr lang="ru-RU" dirty="0" smtClean="0"/>
            </a:br>
            <a:r>
              <a:rPr lang="ru-RU" dirty="0" smtClean="0"/>
              <a:t>Из ближних и далёких стран.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544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 памятник царю Петру</a:t>
            </a:r>
            <a:br>
              <a:rPr lang="ru-RU" dirty="0" smtClean="0"/>
            </a:br>
            <a:r>
              <a:rPr lang="ru-RU" dirty="0" smtClean="0"/>
              <a:t>И царскому коню,</a:t>
            </a:r>
            <a:br>
              <a:rPr lang="ru-RU" dirty="0" smtClean="0"/>
            </a:br>
            <a:r>
              <a:rPr lang="ru-RU" dirty="0" smtClean="0"/>
              <a:t>Фотографируют его</a:t>
            </a:r>
            <a:br>
              <a:rPr lang="ru-RU" dirty="0" smtClean="0"/>
            </a:br>
            <a:r>
              <a:rPr lang="ru-RU" dirty="0" smtClean="0"/>
              <a:t>По двести раз на дню.</a:t>
            </a:r>
            <a:br>
              <a:rPr lang="ru-RU" dirty="0" smtClean="0"/>
            </a:br>
            <a:r>
              <a:rPr lang="ru-RU" dirty="0" smtClean="0"/>
              <a:t>Царь много славных дел свершил,</a:t>
            </a:r>
            <a:br>
              <a:rPr lang="ru-RU" dirty="0" smtClean="0"/>
            </a:br>
            <a:r>
              <a:rPr lang="ru-RU" dirty="0" smtClean="0"/>
              <a:t>А конь неоднократно</a:t>
            </a:r>
            <a:br>
              <a:rPr lang="ru-RU" dirty="0" smtClean="0"/>
            </a:br>
            <a:r>
              <a:rPr lang="ru-RU" dirty="0" smtClean="0"/>
              <a:t>Его на подвиги возил</a:t>
            </a:r>
            <a:br>
              <a:rPr lang="ru-RU" dirty="0" smtClean="0"/>
            </a:br>
            <a:r>
              <a:rPr lang="ru-RU" dirty="0" smtClean="0"/>
              <a:t>И привозил обратно.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37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Пусть с БАЛТИКИ порою верещит, Пусть ветер злобный Временами рвётся,</a:t>
            </a:r>
            <a:br>
              <a:rPr lang="ru-RU" dirty="0" smtClean="0"/>
            </a:br>
            <a:r>
              <a:rPr lang="ru-RU" dirty="0" smtClean="0"/>
              <a:t>Твой Герб собою Представляет щит.</a:t>
            </a:r>
            <a:br>
              <a:rPr lang="ru-RU" dirty="0" smtClean="0"/>
            </a:br>
            <a:r>
              <a:rPr lang="ru-RU" dirty="0" smtClean="0"/>
              <a:t>Он означает –Враг здесь не прорвётся!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597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Вот, Заячий остров средь болот, Империи будущей оплот. Тут, крепость Пётр Великий строит, «Окно в Европу» с ней откроет.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70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Петербург! </a:t>
            </a:r>
            <a:r>
              <a:rPr lang="ru-RU" smtClean="0"/>
              <a:t>Ты принял нас, Как лучший друг, в заветный час: И мы уверены сейчас:</a:t>
            </a:r>
            <a:br>
              <a:rPr lang="ru-RU" smtClean="0"/>
            </a:br>
            <a:r>
              <a:rPr lang="ru-RU" smtClean="0"/>
              <a:t>Ещё вернёмся, и не раз, В чудесный город островов, Каналов, разводных мостов,</a:t>
            </a:r>
            <a:br>
              <a:rPr lang="ru-RU" smtClean="0"/>
            </a:br>
            <a:r>
              <a:rPr lang="ru-RU" smtClean="0"/>
              <a:t>Соборов, парков и дворцов, Военных и речных судов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6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символ острова, в реке</a:t>
            </a:r>
            <a:br>
              <a:rPr lang="ru-RU" dirty="0" smtClean="0"/>
            </a:br>
            <a:r>
              <a:rPr lang="ru-RU" dirty="0" smtClean="0"/>
              <a:t>Уселся заяц на пеньке.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2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Вот, Петропавловский Собор Надел готический узор.</a:t>
            </a:r>
            <a:br>
              <a:rPr lang="ru-RU" dirty="0" smtClean="0"/>
            </a:br>
            <a:r>
              <a:rPr lang="ru-RU" dirty="0" smtClean="0"/>
              <a:t>Здесь императоры внутри Спят от зари и до зари.</a:t>
            </a:r>
            <a:br>
              <a:rPr lang="ru-RU" dirty="0" smtClean="0"/>
            </a:br>
            <a:r>
              <a:rPr lang="ru-RU" dirty="0" smtClean="0"/>
              <a:t>Над ними замерли в поклонах Поверженных врагов знамёна.</a:t>
            </a:r>
            <a:br>
              <a:rPr lang="ru-RU" dirty="0" smtClean="0"/>
            </a:br>
            <a:r>
              <a:rPr lang="ru-RU" dirty="0" smtClean="0"/>
              <a:t>Собор увенчан шпилем острым, Который в высь стремится грозно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91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Там ангел реет на ветру На радость нам, назло врагу. Разнесена по миру слава: «Россия – мощная держава!».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080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Вторую крепость Пётр возводит, каналы от Невы подводит, сооруженья укрепляет,</a:t>
            </a:r>
            <a:br>
              <a:rPr lang="ru-RU" dirty="0" smtClean="0"/>
            </a:br>
            <a:r>
              <a:rPr lang="ru-RU" dirty="0" smtClean="0"/>
              <a:t>Адмиралтейство учреждает, и здесь, на верфях, создаёт Военный первый русский флот.</a:t>
            </a:r>
            <a:br>
              <a:rPr lang="ru-RU" dirty="0" smtClean="0"/>
            </a:br>
            <a:r>
              <a:rPr lang="ru-RU" dirty="0" smtClean="0"/>
              <a:t>С тех пор промчались триста лет. той крепости давно уж нет, но здание Адмиралтейства стоит как памятник, на месте.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643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Адмиралтейство украшая, игла высотная венчает.</a:t>
            </a:r>
            <a:br>
              <a:rPr lang="ru-RU" dirty="0" smtClean="0"/>
            </a:br>
            <a:r>
              <a:rPr lang="ru-RU" dirty="0" smtClean="0"/>
              <a:t>На ней кораблик золотой, как символ города морской. И обозначен точно спицей, центр нашей Северной столицы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017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Чудное место над светлой Невой можем всегда мы увидеть с тобой! Здесь широко </a:t>
            </a:r>
            <a:r>
              <a:rPr lang="ru-RU" dirty="0" err="1" smtClean="0"/>
              <a:t>разлилася</a:t>
            </a:r>
            <a:r>
              <a:rPr lang="ru-RU" dirty="0" smtClean="0"/>
              <a:t> Нева и разорвалась на два рукава Острова Стрелка, как нос корабля, путь освещают ей два маяка: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281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Вверх поднимаются красные свечи,</a:t>
            </a:r>
            <a:br>
              <a:rPr lang="ru-RU" dirty="0" smtClean="0"/>
            </a:br>
            <a:r>
              <a:rPr lang="ru-RU" dirty="0" smtClean="0"/>
              <a:t>Ярко горят они в праздничный вечер!</a:t>
            </a:r>
            <a:br>
              <a:rPr lang="ru-RU" dirty="0" smtClean="0"/>
            </a:br>
            <a:r>
              <a:rPr lang="ru-RU" dirty="0" smtClean="0"/>
              <a:t>И на </a:t>
            </a:r>
            <a:r>
              <a:rPr lang="ru-RU" dirty="0" err="1" smtClean="0"/>
              <a:t>колоннах,как</a:t>
            </a:r>
            <a:r>
              <a:rPr lang="ru-RU" dirty="0" smtClean="0"/>
              <a:t> будто отростки,</a:t>
            </a:r>
            <a:br>
              <a:rPr lang="ru-RU" dirty="0" smtClean="0"/>
            </a:br>
            <a:r>
              <a:rPr lang="ru-RU" dirty="0" smtClean="0"/>
              <a:t>Как украшенье топорщатся ростры.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C84D-D5A9-48DC-9361-F5930760814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37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5598FF-4521-4966-A0D7-64883911875E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160D16-61CB-45FA-8B2A-C4B8BD28C1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636912"/>
            <a:ext cx="5637010" cy="8821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229200"/>
            <a:ext cx="7772400" cy="1470025"/>
          </a:xfrm>
        </p:spPr>
        <p:txBody>
          <a:bodyPr/>
          <a:lstStyle/>
          <a:p>
            <a:pPr marL="182880" indent="0">
              <a:buNone/>
            </a:pPr>
            <a: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  <a:t>Люблю тебя, Петра творенье, Люблю твой строгий, стройный вид, Невы державное теченье, Береговой ее </a:t>
            </a:r>
            <a:r>
              <a:rPr lang="ru-RU" sz="1600" dirty="0" smtClean="0">
                <a:solidFill>
                  <a:prstClr val="black"/>
                </a:solidFill>
                <a:ea typeface="+mn-ea"/>
                <a:cs typeface="+mn-cs"/>
              </a:rPr>
              <a:t>гранит…</a:t>
            </a:r>
            <a:r>
              <a:rPr lang="ru-RU" sz="1600" dirty="0" smtClean="0">
                <a:solidFill>
                  <a:prstClr val="black"/>
                </a:solidFill>
                <a:ea typeface="+mn-ea"/>
                <a:cs typeface="+mn-cs"/>
              </a:rPr>
              <a:t>эти </a:t>
            </a:r>
            <a: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  <a:t>строчки написал </a:t>
            </a:r>
            <a:r>
              <a:rPr lang="ru-RU" sz="1600" dirty="0" err="1">
                <a:solidFill>
                  <a:prstClr val="black"/>
                </a:solidFill>
                <a:ea typeface="+mn-ea"/>
                <a:cs typeface="+mn-cs"/>
              </a:rPr>
              <a:t>А.С.Пушкин</a:t>
            </a:r>
            <a: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  <a:t>.</a:t>
            </a:r>
            <a:b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  <a:t> Император Петр I мечтал построить город-порт морской и речной, главный центр торговли с другими странами, с многочисленными реками и каналами, удобный для перемещения судов и людей. Город, который он построил, назван именем апостола Петра, хранителя ключей от ворот рая. Санкт – Петербург – город святого Петра. Город возводился на болоте, топи. 27 мая 1703 года на Заячьем острове была заложена крепость. </a:t>
            </a:r>
            <a:b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6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1600" dirty="0"/>
          </a:p>
        </p:txBody>
      </p:sp>
      <p:pic>
        <p:nvPicPr>
          <p:cNvPr id="1027" name="Picture 3" descr="C:\Users\Admin\Desktop\2517998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7200800" cy="4986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86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dirty="0"/>
              <a:t>Вблизи от стройки </a:t>
            </a:r>
            <a:r>
              <a:rPr lang="ru-RU" sz="1600" dirty="0" smtClean="0"/>
              <a:t>кораблей, для </a:t>
            </a:r>
            <a:r>
              <a:rPr lang="ru-RU" sz="1600" dirty="0"/>
              <a:t>занятых на ней </a:t>
            </a:r>
            <a:r>
              <a:rPr lang="ru-RU" sz="1600" dirty="0" smtClean="0"/>
              <a:t>людей, Великий </a:t>
            </a:r>
            <a:r>
              <a:rPr lang="ru-RU" sz="1600" dirty="0"/>
              <a:t>Пётр церковь создал</a:t>
            </a:r>
            <a:br>
              <a:rPr lang="ru-RU" sz="1600" dirty="0"/>
            </a:br>
            <a:r>
              <a:rPr lang="ru-RU" sz="1600" dirty="0"/>
              <a:t>И в честь </a:t>
            </a:r>
            <a:r>
              <a:rPr lang="ru-RU" sz="1600" dirty="0" err="1"/>
              <a:t>Исаакия</a:t>
            </a:r>
            <a:r>
              <a:rPr lang="ru-RU" sz="1600" dirty="0"/>
              <a:t> </a:t>
            </a:r>
            <a:r>
              <a:rPr lang="ru-RU" sz="1600" dirty="0" smtClean="0"/>
              <a:t>назвал. хоть </a:t>
            </a:r>
            <a:r>
              <a:rPr lang="ru-RU" sz="1600" dirty="0"/>
              <a:t>церковь и была скромна,</a:t>
            </a:r>
            <a:br>
              <a:rPr lang="ru-RU" sz="1600" dirty="0"/>
            </a:br>
            <a:r>
              <a:rPr lang="ru-RU" sz="1600" dirty="0"/>
              <a:t>Но стала главною </a:t>
            </a:r>
            <a:r>
              <a:rPr lang="ru-RU" sz="1600" dirty="0" smtClean="0"/>
              <a:t>она. В </a:t>
            </a:r>
            <a:r>
              <a:rPr lang="ru-RU" sz="1600" dirty="0"/>
              <a:t>ней клятву моряки давали,</a:t>
            </a:r>
            <a:br>
              <a:rPr lang="ru-RU" sz="1600" dirty="0"/>
            </a:br>
            <a:r>
              <a:rPr lang="ru-RU" sz="1600" dirty="0"/>
              <a:t>Петру на верность </a:t>
            </a:r>
            <a:r>
              <a:rPr lang="ru-RU" sz="1600" dirty="0" smtClean="0"/>
              <a:t>присягая. Сейчас </a:t>
            </a:r>
            <a:r>
              <a:rPr lang="ru-RU" sz="1600" dirty="0"/>
              <a:t>Исаакиевский Собор</a:t>
            </a:r>
            <a:br>
              <a:rPr lang="ru-RU" sz="1600" dirty="0"/>
            </a:br>
            <a:r>
              <a:rPr lang="ru-RU" sz="1600" dirty="0"/>
              <a:t>Фундаментален и </a:t>
            </a:r>
            <a:r>
              <a:rPr lang="ru-RU" sz="1600" dirty="0" smtClean="0"/>
              <a:t>тяжёл. мощь </a:t>
            </a:r>
            <a:r>
              <a:rPr lang="ru-RU" sz="1600" dirty="0"/>
              <a:t>веры он являет нам, –</a:t>
            </a:r>
            <a:br>
              <a:rPr lang="ru-RU" sz="1600" dirty="0"/>
            </a:br>
            <a:r>
              <a:rPr lang="ru-RU" sz="1600" dirty="0"/>
              <a:t>Великий, славный Божий </a:t>
            </a:r>
            <a:r>
              <a:rPr lang="ru-RU" sz="1600" dirty="0" smtClean="0"/>
              <a:t>храм! В </a:t>
            </a:r>
            <a:r>
              <a:rPr lang="ru-RU" sz="1600" dirty="0"/>
              <a:t>нём Русский Дух, широкий, </a:t>
            </a:r>
            <a:r>
              <a:rPr lang="ru-RU" sz="1600" dirty="0" smtClean="0"/>
              <a:t>сложный, сломить </a:t>
            </a:r>
            <a:r>
              <a:rPr lang="ru-RU" sz="1600" dirty="0"/>
              <a:t>который невозможно!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0242" name="Picture 2" descr="C:\Users\Admin\Desktop\1642864198_43-vsegda-pomnim-com-p-isaakievskii-sobor-blizko-foto-4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0731" y="731838"/>
            <a:ext cx="5245338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1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Площадь эта славная! Побывать на ней все рады: </a:t>
            </a:r>
            <a:r>
              <a:rPr lang="ru-RU" sz="1400" dirty="0" smtClean="0"/>
              <a:t>тут </a:t>
            </a:r>
            <a:r>
              <a:rPr lang="ru-RU" sz="1400" dirty="0"/>
              <a:t>проводятся парады, </a:t>
            </a:r>
            <a:r>
              <a:rPr lang="ru-RU" sz="1400" dirty="0" smtClean="0"/>
              <a:t>проходят демонстранты. Хотя </a:t>
            </a:r>
            <a:r>
              <a:rPr lang="ru-RU" sz="1400" dirty="0"/>
              <a:t>она и старая, </a:t>
            </a:r>
            <a:r>
              <a:rPr lang="ru-RU" sz="1400" dirty="0" smtClean="0"/>
              <a:t>но </a:t>
            </a:r>
            <a:r>
              <a:rPr lang="ru-RU" sz="1400" dirty="0"/>
              <a:t>выглядит, как новая. </a:t>
            </a:r>
            <a:r>
              <a:rPr lang="ru-RU" sz="1400" dirty="0" smtClean="0"/>
              <a:t>площадь </a:t>
            </a:r>
            <a:r>
              <a:rPr lang="ru-RU" sz="1400" dirty="0"/>
              <a:t>наша главная По имени … Дворцовая</a:t>
            </a:r>
          </a:p>
        </p:txBody>
      </p:sp>
      <p:pic>
        <p:nvPicPr>
          <p:cNvPr id="13314" name="Picture 2" descr="C:\Users\Admin\Desktop\s1200-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370" y="731838"/>
            <a:ext cx="5560059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75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Встал императорский дворец, –</a:t>
            </a:r>
            <a:br>
              <a:rPr lang="ru-RU" sz="1400" dirty="0"/>
            </a:br>
            <a:r>
              <a:rPr lang="ru-RU" sz="1400" dirty="0"/>
              <a:t>Величья дивный образец.</a:t>
            </a:r>
            <a:br>
              <a:rPr lang="ru-RU" sz="1400" dirty="0"/>
            </a:br>
            <a:r>
              <a:rPr lang="ru-RU" sz="1400" dirty="0"/>
              <a:t>В нём волею Екатерины,</a:t>
            </a:r>
            <a:br>
              <a:rPr lang="ru-RU" sz="1400" dirty="0"/>
            </a:br>
            <a:r>
              <a:rPr lang="ru-RU" sz="1400" dirty="0"/>
              <a:t>Основан Эрмитаж картинный,</a:t>
            </a:r>
            <a:br>
              <a:rPr lang="ru-RU" sz="1400" dirty="0"/>
            </a:br>
            <a:r>
              <a:rPr lang="ru-RU" sz="1400" dirty="0"/>
              <a:t>Что свет и гордость наших дней,</a:t>
            </a:r>
            <a:br>
              <a:rPr lang="ru-RU" sz="1400" dirty="0"/>
            </a:br>
            <a:r>
              <a:rPr lang="ru-RU" sz="1400" dirty="0"/>
              <a:t>Великий мировой музей.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1267" name="Picture 3" descr="C:\Users\Admin\Desktop\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370" y="731838"/>
            <a:ext cx="5560059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5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Есть в Петербурге Летний сад</a:t>
            </a:r>
            <a:br>
              <a:rPr lang="ru-RU" sz="1400" dirty="0"/>
            </a:br>
            <a:r>
              <a:rPr lang="ru-RU" sz="1400" dirty="0"/>
              <a:t>Украшен кружевом оград</a:t>
            </a:r>
            <a:br>
              <a:rPr lang="ru-RU" sz="1400" dirty="0"/>
            </a:br>
            <a:r>
              <a:rPr lang="ru-RU" sz="1400" dirty="0"/>
              <a:t>Дворец в нем есть царя Петра </a:t>
            </a:r>
            <a:br>
              <a:rPr lang="ru-RU" sz="1400" dirty="0"/>
            </a:br>
            <a:r>
              <a:rPr lang="ru-RU" sz="1400" dirty="0"/>
              <a:t>В тени липовых аллей статуи как божества </a:t>
            </a:r>
            <a:br>
              <a:rPr lang="ru-RU" sz="1400" dirty="0"/>
            </a:br>
            <a:r>
              <a:rPr lang="ru-RU" sz="1400" dirty="0" smtClean="0"/>
              <a:t>Там можно встретить </a:t>
            </a:r>
            <a:r>
              <a:rPr lang="ru-RU" sz="1400" dirty="0"/>
              <a:t>фонтан </a:t>
            </a:r>
            <a:r>
              <a:rPr lang="ru-RU" sz="1400" dirty="0" smtClean="0"/>
              <a:t>Пирамида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И </a:t>
            </a:r>
            <a:r>
              <a:rPr lang="ru-RU" sz="1400" dirty="0" err="1"/>
              <a:t>Карпиев</a:t>
            </a:r>
            <a:r>
              <a:rPr lang="ru-RU" sz="1400" dirty="0"/>
              <a:t> пруд где лебеди живут.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2290" name="Picture 2" descr="C:\Users\Admin\Desktop\4910x3263_1091743_[www.ArtFile.ru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869" y="731838"/>
            <a:ext cx="522906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0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А вот «Аврора» – крейсер славный,</a:t>
            </a:r>
            <a:br>
              <a:rPr lang="ru-RU" sz="1400" dirty="0"/>
            </a:br>
            <a:r>
              <a:rPr lang="ru-RU" sz="1400" dirty="0"/>
              <a:t>Что революции вестник главный.</a:t>
            </a:r>
            <a:br>
              <a:rPr lang="ru-RU" sz="1400" dirty="0"/>
            </a:br>
            <a:r>
              <a:rPr lang="ru-RU" sz="1400" dirty="0"/>
              <a:t>Он прожил долгих сотню лет, Немало повидал побед.</a:t>
            </a:r>
            <a:br>
              <a:rPr lang="ru-RU" sz="1400" dirty="0"/>
            </a:br>
            <a:r>
              <a:rPr lang="ru-RU" sz="1400" dirty="0"/>
              <a:t>Когда на пенсию он вышел, Музеем стал для ребятишек.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4338" name="Picture 2" descr="C:\Users\Admin\Desktop\1604590761-EkcLsSNHn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50861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9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667143" cy="1505104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/>
              <a:t>Вот, на пути явился нам,</a:t>
            </a:r>
            <a:br>
              <a:rPr lang="ru-RU" sz="1400" dirty="0"/>
            </a:br>
            <a:r>
              <a:rPr lang="ru-RU" sz="1400" dirty="0"/>
              <a:t>Спас-на-Крови, – чудесный храм,</a:t>
            </a:r>
            <a:br>
              <a:rPr lang="ru-RU" sz="1400" dirty="0"/>
            </a:br>
            <a:r>
              <a:rPr lang="ru-RU" sz="1400" dirty="0"/>
              <a:t>Который с головы до пят</a:t>
            </a:r>
            <a:br>
              <a:rPr lang="ru-RU" sz="1400" dirty="0"/>
            </a:br>
            <a:r>
              <a:rPr lang="ru-RU" sz="1400" dirty="0"/>
              <a:t>Одет в мозаичный наряд.</a:t>
            </a:r>
            <a:br>
              <a:rPr lang="ru-RU" sz="1400" dirty="0"/>
            </a:br>
            <a:r>
              <a:rPr lang="ru-RU" sz="1400" dirty="0"/>
              <a:t>Под сердцем место он хранит,</a:t>
            </a:r>
            <a:br>
              <a:rPr lang="ru-RU" sz="1400" dirty="0"/>
            </a:br>
            <a:r>
              <a:rPr lang="ru-RU" sz="1400" dirty="0"/>
              <a:t>Где Александр II убит.</a:t>
            </a:r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  <p:pic>
        <p:nvPicPr>
          <p:cNvPr id="15362" name="Picture 2" descr="C:\Users\Admin\Desktop\78c34e01b9b22ed8811552ff9afc0870-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370" y="731838"/>
            <a:ext cx="5560059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64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013176"/>
            <a:ext cx="6768752" cy="1503040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/>
              <a:t>Есть в Питере другое диво…</a:t>
            </a:r>
            <a:br>
              <a:rPr lang="ru-RU" sz="1400" dirty="0"/>
            </a:br>
            <a:r>
              <a:rPr lang="ru-RU" sz="1400" dirty="0"/>
              <a:t>Как это зрелище красиво!</a:t>
            </a:r>
            <a:br>
              <a:rPr lang="ru-RU" sz="1400" dirty="0"/>
            </a:br>
            <a:r>
              <a:rPr lang="ru-RU" sz="1400" dirty="0"/>
              <a:t>В определённый час ночной</a:t>
            </a:r>
            <a:br>
              <a:rPr lang="ru-RU" sz="1400" dirty="0"/>
            </a:br>
            <a:r>
              <a:rPr lang="ru-RU" sz="1400" dirty="0"/>
              <a:t>Мосты, что дремлют над Невой,</a:t>
            </a:r>
            <a:br>
              <a:rPr lang="ru-RU" sz="1400" dirty="0"/>
            </a:br>
            <a:r>
              <a:rPr lang="ru-RU" sz="1400" dirty="0"/>
              <a:t>Проснутся, тяжело вздохнут</a:t>
            </a:r>
            <a:br>
              <a:rPr lang="ru-RU" sz="1400" dirty="0"/>
            </a:br>
            <a:r>
              <a:rPr lang="ru-RU" sz="1400" dirty="0"/>
              <a:t>И к небу руки вознесут.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6386" name="Picture 2" descr="C:\Users\Admin\Desktop\bolsheokhtinskij_most_podnjat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22653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Admin\Desktop\St-Petersburg.stanok-kpo.ru.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368" y="2276872"/>
            <a:ext cx="42513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570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В руках зелёные огни,</a:t>
            </a:r>
            <a:br>
              <a:rPr lang="ru-RU" sz="1400" dirty="0"/>
            </a:br>
            <a:r>
              <a:rPr lang="ru-RU" sz="1400" dirty="0"/>
              <a:t>Для кораблей сигнал они.</a:t>
            </a:r>
            <a:br>
              <a:rPr lang="ru-RU" sz="1400" dirty="0"/>
            </a:br>
            <a:r>
              <a:rPr lang="ru-RU" sz="1400" dirty="0"/>
              <a:t>И тотчас воды закипают,</a:t>
            </a:r>
            <a:br>
              <a:rPr lang="ru-RU" sz="1400" dirty="0"/>
            </a:br>
            <a:r>
              <a:rPr lang="ru-RU" sz="1400" dirty="0"/>
              <a:t>И под руками проплывает</a:t>
            </a:r>
            <a:br>
              <a:rPr lang="ru-RU" sz="1400" dirty="0"/>
            </a:br>
            <a:r>
              <a:rPr lang="ru-RU" sz="1400" dirty="0"/>
              <a:t>Судов великих караван</a:t>
            </a:r>
            <a:br>
              <a:rPr lang="ru-RU" sz="1400" dirty="0"/>
            </a:br>
            <a:r>
              <a:rPr lang="ru-RU" sz="1400" dirty="0"/>
              <a:t>Из ближних и далёких стран.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8434" name="Picture 2" descr="C:\Users\Admin\Desktop\269301_origina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71154"/>
            <a:ext cx="6400800" cy="319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Вот памятник царю Петру</a:t>
            </a:r>
            <a:br>
              <a:rPr lang="ru-RU" sz="1400" dirty="0"/>
            </a:br>
            <a:r>
              <a:rPr lang="ru-RU" sz="1400" dirty="0"/>
              <a:t>И царскому коню,</a:t>
            </a:r>
            <a:br>
              <a:rPr lang="ru-RU" sz="1400" dirty="0"/>
            </a:br>
            <a:r>
              <a:rPr lang="ru-RU" sz="1400" dirty="0"/>
              <a:t>Фотографируют его</a:t>
            </a:r>
            <a:br>
              <a:rPr lang="ru-RU" sz="1400" dirty="0"/>
            </a:br>
            <a:r>
              <a:rPr lang="ru-RU" sz="1400" dirty="0"/>
              <a:t>По двести раз на дню.</a:t>
            </a:r>
            <a:br>
              <a:rPr lang="ru-RU" sz="1400" dirty="0"/>
            </a:br>
            <a:r>
              <a:rPr lang="ru-RU" sz="1400" dirty="0"/>
              <a:t>Царь много славных дел свершил,</a:t>
            </a:r>
            <a:br>
              <a:rPr lang="ru-RU" sz="1400" dirty="0"/>
            </a:br>
            <a:r>
              <a:rPr lang="ru-RU" sz="1400" dirty="0"/>
              <a:t>А конь неоднократно</a:t>
            </a:r>
            <a:br>
              <a:rPr lang="ru-RU" sz="1400" dirty="0"/>
            </a:br>
            <a:r>
              <a:rPr lang="ru-RU" sz="1400" dirty="0"/>
              <a:t>Его на подвиги возил</a:t>
            </a:r>
            <a:br>
              <a:rPr lang="ru-RU" sz="1400" dirty="0"/>
            </a:br>
            <a:r>
              <a:rPr lang="ru-RU" sz="1400" dirty="0"/>
              <a:t>И привозил обратно.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7410" name="Picture 2" descr="C:\Users\Admin\Desktop\581038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867236" cy="32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dirty="0"/>
              <a:t>Пусть с БАЛТИКИ порою верещит, Пусть ветер злобный Временами рвётся,</a:t>
            </a:r>
            <a:br>
              <a:rPr lang="ru-RU" sz="1600" dirty="0"/>
            </a:br>
            <a:r>
              <a:rPr lang="ru-RU" sz="1600" dirty="0"/>
              <a:t>Твой Герб собою Представляет щит.</a:t>
            </a:r>
            <a:br>
              <a:rPr lang="ru-RU" sz="1600" dirty="0"/>
            </a:br>
            <a:r>
              <a:rPr lang="ru-RU" sz="1600" dirty="0"/>
              <a:t>Он означает –Враг здесь не прорвётся!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9458" name="Picture 2" descr="C:\Users\Admin\Desktop\2d8YYpIq6fY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5881" y="731838"/>
            <a:ext cx="347503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0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33256"/>
            <a:ext cx="8208911" cy="1584176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/>
              <a:t>Вот, Заячий остров средь </a:t>
            </a:r>
            <a:r>
              <a:rPr lang="ru-RU" sz="1600" dirty="0" smtClean="0"/>
              <a:t>болот, Империи </a:t>
            </a:r>
            <a:r>
              <a:rPr lang="ru-RU" sz="1600" dirty="0"/>
              <a:t>будущей </a:t>
            </a:r>
            <a:r>
              <a:rPr lang="ru-RU" sz="1600" dirty="0" smtClean="0"/>
              <a:t>оплот. Тут</a:t>
            </a:r>
            <a:r>
              <a:rPr lang="ru-RU" sz="1600" dirty="0"/>
              <a:t>, крепость Пётр Великий строит</a:t>
            </a:r>
            <a:r>
              <a:rPr lang="ru-RU" sz="1600" dirty="0" smtClean="0"/>
              <a:t>, «</a:t>
            </a:r>
            <a:r>
              <a:rPr lang="ru-RU" sz="1600" dirty="0"/>
              <a:t>Окно в Европу» с ней откроет.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2050" name="Picture 2" descr="C:\Users\Admin\Desktop\peter-pavels-fortres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16827" cy="527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1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/>
              <a:t>Петербург! Ты принял нас, Как лучший друг, в заветный час: И мы уверены сейчас:</a:t>
            </a:r>
            <a:br>
              <a:rPr lang="ru-RU" sz="1400" dirty="0"/>
            </a:br>
            <a:r>
              <a:rPr lang="ru-RU" sz="1400" dirty="0"/>
              <a:t>Ещё вернёмся, и не раз, В чудесный город островов, Каналов, разводных мостов,</a:t>
            </a:r>
            <a:br>
              <a:rPr lang="ru-RU" sz="1400" dirty="0"/>
            </a:br>
            <a:r>
              <a:rPr lang="ru-RU" sz="1400" dirty="0"/>
              <a:t>Соборов, парков и дворцов, Военных и речных судов.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20482" name="Picture 2" descr="C:\Users\Admin\Desktop\eJE3lApdPM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631" y="731838"/>
            <a:ext cx="521153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2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692696"/>
            <a:ext cx="2808312" cy="576064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Как символ острова, в реке</a:t>
            </a:r>
            <a:br>
              <a:rPr lang="ru-RU" sz="1800" dirty="0"/>
            </a:br>
            <a:r>
              <a:rPr lang="ru-RU" sz="1800" dirty="0"/>
              <a:t>Уселся заяц на пеньке.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4" name="Picture 2" descr="C:\Users\Admin\Desktop\16Zayac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760640" cy="6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2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67544" y="5229200"/>
            <a:ext cx="8136903" cy="1800200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/>
              <a:t>Вот, Петропавловский </a:t>
            </a:r>
            <a:r>
              <a:rPr lang="ru-RU" sz="1600" dirty="0" smtClean="0"/>
              <a:t>Собор Надел </a:t>
            </a:r>
            <a:r>
              <a:rPr lang="ru-RU" sz="1600" dirty="0"/>
              <a:t>готический узор.</a:t>
            </a:r>
            <a:br>
              <a:rPr lang="ru-RU" sz="1600" dirty="0"/>
            </a:br>
            <a:r>
              <a:rPr lang="ru-RU" sz="1600" dirty="0"/>
              <a:t>Здесь императоры </a:t>
            </a:r>
            <a:r>
              <a:rPr lang="ru-RU" sz="1600" dirty="0" smtClean="0"/>
              <a:t>внутри Спят </a:t>
            </a:r>
            <a:r>
              <a:rPr lang="ru-RU" sz="1600" dirty="0"/>
              <a:t>от зари и до зари.</a:t>
            </a:r>
            <a:br>
              <a:rPr lang="ru-RU" sz="1600" dirty="0"/>
            </a:br>
            <a:r>
              <a:rPr lang="ru-RU" sz="1600" dirty="0"/>
              <a:t>Над ними замерли в </a:t>
            </a:r>
            <a:r>
              <a:rPr lang="ru-RU" sz="1600" dirty="0" smtClean="0"/>
              <a:t>поклонах Поверженных </a:t>
            </a:r>
            <a:r>
              <a:rPr lang="ru-RU" sz="1600" dirty="0"/>
              <a:t>врагов знамёна.</a:t>
            </a:r>
            <a:br>
              <a:rPr lang="ru-RU" sz="1600" dirty="0"/>
            </a:br>
            <a:r>
              <a:rPr lang="ru-RU" sz="1600" dirty="0"/>
              <a:t>Собор увенчан шпилем </a:t>
            </a:r>
            <a:r>
              <a:rPr lang="ru-RU" sz="1600" dirty="0" smtClean="0"/>
              <a:t>острым, Который </a:t>
            </a:r>
            <a:r>
              <a:rPr lang="ru-RU" sz="1600" dirty="0"/>
              <a:t>в высь стремится грозно.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Admin\Desktop\10479695853_9506804255_k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19291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17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7172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Там ангел реет на </a:t>
            </a:r>
            <a:r>
              <a:rPr lang="ru-RU" sz="1800" dirty="0" smtClean="0"/>
              <a:t>ветру На </a:t>
            </a:r>
            <a:r>
              <a:rPr lang="ru-RU" sz="1800" dirty="0"/>
              <a:t>радость нам, назло </a:t>
            </a:r>
            <a:r>
              <a:rPr lang="ru-RU" sz="1800" dirty="0" smtClean="0"/>
              <a:t>врагу. Разнесена </a:t>
            </a:r>
            <a:r>
              <a:rPr lang="ru-RU" sz="1800" dirty="0"/>
              <a:t>по миру слава</a:t>
            </a:r>
            <a:r>
              <a:rPr lang="ru-RU" sz="1800" dirty="0" smtClean="0"/>
              <a:t>: «</a:t>
            </a:r>
            <a:r>
              <a:rPr lang="ru-RU" sz="1800" dirty="0"/>
              <a:t>Россия – мощная держава!».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122" name="Picture 2" descr="C:\Users\Admin\Desktop\1498285377_sankt-peterburg-piter-luchshie-krasivye-foto-s-drona-2016-2017-hd-v-horoshem-kachestve-st.-petersburg-peters-best-beautiful-photos-from-the-drone.-zenith-arena-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336345" cy="487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8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73216"/>
            <a:ext cx="8064896" cy="1577112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/>
              <a:t>Вторую крепость Пётр возводит, </a:t>
            </a:r>
            <a:r>
              <a:rPr lang="ru-RU" sz="1400" dirty="0" smtClean="0"/>
              <a:t>каналы </a:t>
            </a:r>
            <a:r>
              <a:rPr lang="ru-RU" sz="1400" dirty="0"/>
              <a:t>от Невы </a:t>
            </a:r>
            <a:r>
              <a:rPr lang="ru-RU" sz="1400" dirty="0" smtClean="0"/>
              <a:t>подводит, сооруженья </a:t>
            </a:r>
            <a:r>
              <a:rPr lang="ru-RU" sz="1400" dirty="0"/>
              <a:t>укрепляет,</a:t>
            </a:r>
            <a:br>
              <a:rPr lang="ru-RU" sz="1400" dirty="0"/>
            </a:br>
            <a:r>
              <a:rPr lang="ru-RU" sz="1400" dirty="0"/>
              <a:t>Адмиралтейство </a:t>
            </a:r>
            <a:r>
              <a:rPr lang="ru-RU" sz="1400" dirty="0" smtClean="0"/>
              <a:t>учреждает, и </a:t>
            </a:r>
            <a:r>
              <a:rPr lang="ru-RU" sz="1400" dirty="0"/>
              <a:t>здесь, на верфях, </a:t>
            </a:r>
            <a:r>
              <a:rPr lang="ru-RU" sz="1400" dirty="0" smtClean="0"/>
              <a:t>создаёт Военный </a:t>
            </a:r>
            <a:r>
              <a:rPr lang="ru-RU" sz="1400" dirty="0"/>
              <a:t>первый русский флот.</a:t>
            </a:r>
            <a:br>
              <a:rPr lang="ru-RU" sz="1400" dirty="0"/>
            </a:br>
            <a:r>
              <a:rPr lang="ru-RU" sz="1400" dirty="0"/>
              <a:t>С тех пор промчались триста </a:t>
            </a:r>
            <a:r>
              <a:rPr lang="ru-RU" sz="1400" dirty="0" smtClean="0"/>
              <a:t>лет. той </a:t>
            </a:r>
            <a:r>
              <a:rPr lang="ru-RU" sz="1400" dirty="0"/>
              <a:t>крепости давно уж </a:t>
            </a:r>
            <a:r>
              <a:rPr lang="ru-RU" sz="1400" dirty="0" smtClean="0"/>
              <a:t>нет, но </a:t>
            </a:r>
            <a:r>
              <a:rPr lang="ru-RU" sz="1400" dirty="0"/>
              <a:t>здание </a:t>
            </a:r>
            <a:r>
              <a:rPr lang="ru-RU" sz="1400" dirty="0" smtClean="0"/>
              <a:t>Адмиралтейства стоит </a:t>
            </a:r>
            <a:r>
              <a:rPr lang="ru-RU" sz="1400" dirty="0"/>
              <a:t>как памятник, на месте.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6146" name="Picture 2" descr="C:\Users\Admin\Desktop\574843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56084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7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5445224"/>
            <a:ext cx="6974160" cy="936104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/>
              <a:t>Адмиралтейство </a:t>
            </a:r>
            <a:r>
              <a:rPr lang="ru-RU" sz="1400" dirty="0" smtClean="0"/>
              <a:t>украшая, игла </a:t>
            </a:r>
            <a:r>
              <a:rPr lang="ru-RU" sz="1400" dirty="0"/>
              <a:t>высотная венчает.</a:t>
            </a:r>
            <a:br>
              <a:rPr lang="ru-RU" sz="1400" dirty="0"/>
            </a:br>
            <a:r>
              <a:rPr lang="ru-RU" sz="1400" dirty="0"/>
              <a:t>На ней кораблик </a:t>
            </a:r>
            <a:r>
              <a:rPr lang="ru-RU" sz="1400" dirty="0" smtClean="0"/>
              <a:t>золотой, как </a:t>
            </a:r>
            <a:r>
              <a:rPr lang="ru-RU" sz="1400" dirty="0"/>
              <a:t>символ города </a:t>
            </a:r>
            <a:r>
              <a:rPr lang="ru-RU" sz="1400" dirty="0" smtClean="0"/>
              <a:t>морской. И </a:t>
            </a:r>
            <a:r>
              <a:rPr lang="ru-RU" sz="1400" dirty="0"/>
              <a:t>обозначен точно </a:t>
            </a:r>
            <a:r>
              <a:rPr lang="ru-RU" sz="1400" dirty="0" smtClean="0"/>
              <a:t>спицей, центр </a:t>
            </a:r>
            <a:r>
              <a:rPr lang="ru-RU" sz="1400" dirty="0"/>
              <a:t>нашей Северной столицы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7170" name="Picture 2" descr="C:\Users\Admin\Desktop\2c0fb38ff37d5e45da279ddeba10ab5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3394" y="731838"/>
            <a:ext cx="522001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61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08518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/>
              <a:t>Чудное место над светлой Невой можем всегда мы увидеть с тобой! Здесь широко </a:t>
            </a:r>
            <a:r>
              <a:rPr lang="ru-RU" sz="1600" dirty="0" err="1" smtClean="0"/>
              <a:t>разлилася</a:t>
            </a:r>
            <a:r>
              <a:rPr lang="ru-RU" sz="1600" dirty="0" smtClean="0"/>
              <a:t> Нева и разорвалась на два рукава Острова </a:t>
            </a:r>
            <a:r>
              <a:rPr lang="ru-RU" sz="1600" dirty="0"/>
              <a:t>Стрелка</a:t>
            </a:r>
            <a:r>
              <a:rPr lang="ru-RU" sz="1600" dirty="0" smtClean="0"/>
              <a:t>, как </a:t>
            </a:r>
            <a:r>
              <a:rPr lang="ru-RU" sz="1600" dirty="0"/>
              <a:t>нос </a:t>
            </a:r>
            <a:r>
              <a:rPr lang="ru-RU" sz="1600" dirty="0" smtClean="0"/>
              <a:t>корабля, путь </a:t>
            </a:r>
            <a:r>
              <a:rPr lang="ru-RU" sz="1600" dirty="0"/>
              <a:t>освещают ей два маяка:</a:t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8194" name="Picture 2" descr="C:\Users\Admin\Desktop\EvKm3s_WQAAAM4v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6075238" cy="405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9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 smtClean="0"/>
              <a:t>Вверх </a:t>
            </a:r>
            <a:r>
              <a:rPr lang="ru-RU" sz="1800" dirty="0"/>
              <a:t>поднимаются красные свечи,</a:t>
            </a:r>
            <a:br>
              <a:rPr lang="ru-RU" sz="1800" dirty="0"/>
            </a:br>
            <a:r>
              <a:rPr lang="ru-RU" sz="1800" dirty="0"/>
              <a:t>Ярко горят они в праздничный вечер!</a:t>
            </a:r>
            <a:br>
              <a:rPr lang="ru-RU" sz="1800" dirty="0"/>
            </a:br>
            <a:r>
              <a:rPr lang="ru-RU" sz="1800" dirty="0"/>
              <a:t>И на </a:t>
            </a:r>
            <a:r>
              <a:rPr lang="ru-RU" sz="1800" dirty="0" err="1"/>
              <a:t>колоннах,как</a:t>
            </a:r>
            <a:r>
              <a:rPr lang="ru-RU" sz="1800" dirty="0"/>
              <a:t> будто отростки,</a:t>
            </a:r>
            <a:br>
              <a:rPr lang="ru-RU" sz="1800" dirty="0"/>
            </a:br>
            <a:r>
              <a:rPr lang="ru-RU" sz="1800" dirty="0"/>
              <a:t>Как украшенье топорщатся ростры.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9218" name="Picture 2" descr="C:\Users\Admin\Desktop\rostral-column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214925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96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</TotalTime>
  <Words>632</Words>
  <Application>Microsoft Office PowerPoint</Application>
  <PresentationFormat>Экран (4:3)</PresentationFormat>
  <Paragraphs>61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Люблю тебя, Петра творенье, Люблю твой строгий, стройный вид, Невы державное теченье, Береговой ее гранит…эти строчки написал А.С.Пушкин.  Император Петр I мечтал построить город-порт морской и речной, главный центр торговли с другими странами, с многочисленными реками и каналами, удобный для перемещения судов и людей. Город, который он построил, назван именем апостола Петра, хранителя ключей от ворот рая. Санкт – Петербург – город святого Петра. Город возводился на болоте, топи. 27 мая 1703 года на Заячьем острове была заложена крепость.   </vt:lpstr>
      <vt:lpstr>Вот, Заячий остров средь болот, Империи будущей оплот. Тут, крепость Пётр Великий строит, «Окно в Европу» с ней откроет. </vt:lpstr>
      <vt:lpstr>Как символ острова, в реке Уселся заяц на пеньке. </vt:lpstr>
      <vt:lpstr>Вот, Петропавловский Собор Надел готический узор. Здесь императоры внутри Спят от зари и до зари. Над ними замерли в поклонах Поверженных врагов знамёна. Собор увенчан шпилем острым, Который в высь стремится грозно. </vt:lpstr>
      <vt:lpstr>Там ангел реет на ветру На радость нам, назло врагу. Разнесена по миру слава: «Россия – мощная держава!». </vt:lpstr>
      <vt:lpstr>Вторую крепость Пётр возводит, каналы от Невы подводит, сооруженья укрепляет, Адмиралтейство учреждает, и здесь, на верфях, создаёт Военный первый русский флот. С тех пор промчались триста лет. той крепости давно уж нет, но здание Адмиралтейства стоит как памятник, на месте. </vt:lpstr>
      <vt:lpstr>Адмиралтейство украшая, игла высотная венчает. На ней кораблик золотой, как символ города морской. И обозначен точно спицей, центр нашей Северной столицы </vt:lpstr>
      <vt:lpstr>Чудное место над светлой Невой можем всегда мы увидеть с тобой! Здесь широко разлилася Нева и разорвалась на два рукава Острова Стрелка, как нос корабля, путь освещают ей два маяка:   </vt:lpstr>
      <vt:lpstr>Вверх поднимаются красные свечи, Ярко горят они в праздничный вечер! И на колоннах,как будто отростки, Как украшенье топорщатся ростры. </vt:lpstr>
      <vt:lpstr>Вблизи от стройки кораблей, для занятых на ней людей, Великий Пётр церковь создал И в честь Исаакия назвал. хоть церковь и была скромна, Но стала главною она. В ней клятву моряки давали, Петру на верность присягая. Сейчас Исаакиевский Собор Фундаментален и тяжёл. мощь веры он являет нам, – Великий, славный Божий храм! В нём Русский Дух, широкий, сложный, сломить который невозможно! </vt:lpstr>
      <vt:lpstr>Площадь эта славная! Побывать на ней все рады: тут проводятся парады, проходят демонстранты. Хотя она и старая, но выглядит, как новая. площадь наша главная По имени … Дворцовая</vt:lpstr>
      <vt:lpstr>Встал императорский дворец, – Величья дивный образец. В нём волею Екатерины, Основан Эрмитаж картинный, Что свет и гордость наших дней, Великий мировой музей. </vt:lpstr>
      <vt:lpstr>Есть в Петербурге Летний сад Украшен кружевом оград Дворец в нем есть царя Петра  В тени липовых аллей статуи как божества  Там можно встретить фонтан Пирамида  И Карпиев пруд где лебеди живут. </vt:lpstr>
      <vt:lpstr>А вот «Аврора» – крейсер славный, Что революции вестник главный. Он прожил долгих сотню лет, Немало повидал побед. Когда на пенсию он вышел, Музеем стал для ребятишек. </vt:lpstr>
      <vt:lpstr>Вот, на пути явился нам, Спас-на-Крови, – чудесный храм, Который с головы до пят Одет в мозаичный наряд. Под сердцем место он хранит, Где Александр II убит. </vt:lpstr>
      <vt:lpstr>Есть в Питере другое диво… Как это зрелище красиво! В определённый час ночной Мосты, что дремлют над Невой, Проснутся, тяжело вздохнут И к небу руки вознесут. </vt:lpstr>
      <vt:lpstr>В руках зелёные огни, Для кораблей сигнал они. И тотчас воды закипают, И под руками проплывает Судов великих караван Из ближних и далёких стран. </vt:lpstr>
      <vt:lpstr>Вот памятник царю Петру И царскому коню, Фотографируют его По двести раз на дню. Царь много славных дел свершил, А конь неоднократно Его на подвиги возил И привозил обратно. </vt:lpstr>
      <vt:lpstr>Пусть с БАЛТИКИ порою верещит, Пусть ветер злобный Временами рвётся, Твой Герб собою Представляет щит. Он означает –Враг здесь не прорвётся! </vt:lpstr>
      <vt:lpstr>Петербург! Ты принял нас, Как лучший друг, в заветный час: И мы уверены сейчас: Ещё вернёмся, и не раз, В чудесный город островов, Каналов, разводных мостов, Соборов, парков и дворцов, Военных и речных судов.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Люблю тебя, Петра творенье, Люблю твой строгий, стройный вид, Невы державное теченье, Береговой ее гранит…эти</dc:title>
  <dc:creator>Admin</dc:creator>
  <cp:lastModifiedBy>Admin</cp:lastModifiedBy>
  <cp:revision>16</cp:revision>
  <dcterms:created xsi:type="dcterms:W3CDTF">2022-10-30T10:43:21Z</dcterms:created>
  <dcterms:modified xsi:type="dcterms:W3CDTF">2022-10-30T12:12:37Z</dcterms:modified>
</cp:coreProperties>
</file>