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30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75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62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9758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5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0014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19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26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2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2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490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0095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22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9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021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50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21CED4-4CB6-4805-919A-1CFD7DDDF6F5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76BDC86-11CF-4621-8AB7-33DDC5658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799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  <p:sldLayoutId id="2147483996" r:id="rId15"/>
    <p:sldLayoutId id="2147483997" r:id="rId16"/>
    <p:sldLayoutId id="214748399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8794" y="4623809"/>
            <a:ext cx="7929349" cy="207724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ВОСПИТАТЕЛЬ: </a:t>
            </a:r>
            <a:r>
              <a:rPr lang="ru-RU" sz="1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Лемешенко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Ольга </a:t>
            </a:r>
            <a:r>
              <a:rPr lang="ru-RU" sz="1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васильевна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Звягинцева </a:t>
            </a:r>
            <a:r>
              <a:rPr lang="ru-RU" sz="1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ольга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Павловна</a:t>
            </a:r>
            <a:b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Братск 2022 </a:t>
            </a:r>
            <a:endParaRPr lang="ru-RU" sz="1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3966" y="1914098"/>
            <a:ext cx="3736398" cy="112935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СТОРИТЕЛЛИНГ КУБИКИ ИСТОРИЙ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7" y="3423988"/>
            <a:ext cx="3447667" cy="26355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69493" y="345789"/>
            <a:ext cx="8546909" cy="556856"/>
          </a:xfrm>
        </p:spPr>
        <p:txBody>
          <a:bodyPr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 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«Детский сад № 13»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67" y="1623194"/>
            <a:ext cx="3603008" cy="2280066"/>
          </a:xfrm>
        </p:spPr>
      </p:pic>
    </p:spTree>
    <p:extLst>
      <p:ext uri="{BB962C8B-B14F-4D97-AF65-F5344CB8AC3E}">
        <p14:creationId xmlns:p14="http://schemas.microsoft.com/office/powerpoint/2010/main" val="30674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077" y="2811818"/>
            <a:ext cx="6694676" cy="3329675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Кубики могут содержать картинки только одной категории (на одном – волшебные предметы, на другом – сказочные герои, на третьем – погодные явления и т.д</a:t>
            </a:r>
            <a:r>
              <a:rPr lang="ru-RU" sz="2800" dirty="0" smtClean="0">
                <a:solidFill>
                  <a:schemeClr val="bg1"/>
                </a:solidFill>
              </a:rPr>
              <a:t>.).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Тематические кубики (транспорт, времена года, сказки и др</a:t>
            </a:r>
            <a:r>
              <a:rPr lang="ru-RU" sz="2800" dirty="0" smtClean="0">
                <a:solidFill>
                  <a:schemeClr val="bg1"/>
                </a:solidFill>
              </a:rPr>
              <a:t>.).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Разноплановые (на гранях изображены картинки разных категорий)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75258" y="300250"/>
            <a:ext cx="634173" cy="5049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75" y="1487606"/>
            <a:ext cx="4713025" cy="353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2" y="2361061"/>
            <a:ext cx="6482685" cy="96899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6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172" y="368490"/>
            <a:ext cx="8140439" cy="562590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СТОРИТЕЛЛИНГ</a:t>
            </a:r>
            <a:r>
              <a:rPr lang="ru-RU" sz="2800" dirty="0">
                <a:solidFill>
                  <a:schemeClr val="bg1"/>
                </a:solidFill>
              </a:rPr>
              <a:t> – педагогическая техника, выстроенная в применении истории с конкретной структурой и интересным героем, которая направлена на разрешение педагогических вопросов воспитания, развития и обучения.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8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032" y="606567"/>
            <a:ext cx="9224064" cy="2811059"/>
          </a:xfrm>
        </p:spPr>
        <p:txBody>
          <a:bodyPr>
            <a:normAutofit/>
          </a:bodyPr>
          <a:lstStyle/>
          <a:p>
            <a:pPr algn="ctr" fontAlgn="t"/>
            <a:r>
              <a:rPr lang="ru-RU" sz="2800" b="1" dirty="0" smtClean="0">
                <a:solidFill>
                  <a:schemeClr val="bg1"/>
                </a:solidFill>
              </a:rPr>
              <a:t>Цель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сторителлинга</a:t>
            </a:r>
            <a:r>
              <a:rPr lang="ru-RU" sz="2800" b="1" dirty="0" smtClean="0">
                <a:solidFill>
                  <a:schemeClr val="bg1"/>
                </a:solidFill>
              </a:rPr>
              <a:t>: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Управление вниманием и чувствами детей с начала повествования и удержание его в течение всей истории.</a:t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4339" y="3417626"/>
            <a:ext cx="8534400" cy="27784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16" y="3648852"/>
            <a:ext cx="2985876" cy="24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0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075" y="2830699"/>
            <a:ext cx="8534401" cy="2281600"/>
          </a:xfrm>
        </p:spPr>
        <p:txBody>
          <a:bodyPr>
            <a:noAutofit/>
          </a:bodyPr>
          <a:lstStyle/>
          <a:p>
            <a:pPr algn="ctr" fontAlgn="t"/>
            <a:r>
              <a:rPr lang="ru-RU" sz="2800" b="1" dirty="0" smtClean="0">
                <a:solidFill>
                  <a:schemeClr val="bg1"/>
                </a:solidFill>
              </a:rPr>
              <a:t>Задачи :</a:t>
            </a:r>
            <a:r>
              <a:rPr lang="ru-RU" sz="2800" i="1" dirty="0">
                <a:solidFill>
                  <a:schemeClr val="bg1"/>
                </a:solidFill>
              </a:rPr>
              <a:t/>
            </a:r>
            <a:br>
              <a:rPr lang="ru-RU" sz="2800" i="1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развивать творческое мышление и воображение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-развивать грамматически правильную речь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-наглядно мотивировать поступки героев;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</a:t>
            </a:r>
            <a:r>
              <a:rPr lang="ru-RU" sz="2800" dirty="0">
                <a:solidFill>
                  <a:schemeClr val="bg1"/>
                </a:solidFill>
              </a:rPr>
              <a:t>научить воспринимать и перерабатывать информацию.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4495799"/>
            <a:ext cx="8534400" cy="18504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839" y="3521123"/>
            <a:ext cx="2497540" cy="249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272" y="368491"/>
            <a:ext cx="8534400" cy="5557670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ru-RU" sz="3100" b="1" dirty="0">
                <a:solidFill>
                  <a:schemeClr val="bg1"/>
                </a:solidFill>
              </a:rPr>
              <a:t>Преимущества </a:t>
            </a:r>
            <a:r>
              <a:rPr lang="ru-RU" sz="3100" b="1" dirty="0" err="1" smtClean="0">
                <a:solidFill>
                  <a:schemeClr val="bg1"/>
                </a:solidFill>
              </a:rPr>
              <a:t>сторителлинга</a:t>
            </a: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>
                <a:solidFill>
                  <a:schemeClr val="bg1"/>
                </a:solidFill>
              </a:rPr>
              <a:t/>
            </a:r>
            <a:br>
              <a:rPr lang="ru-RU" sz="3100" b="1" dirty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-способ </a:t>
            </a:r>
            <a:r>
              <a:rPr lang="ru-RU" sz="3100" dirty="0">
                <a:solidFill>
                  <a:schemeClr val="bg1"/>
                </a:solidFill>
              </a:rPr>
              <a:t>разнообразить знания, найти подход и заинтересовать любого ребенка; 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>
                <a:solidFill>
                  <a:schemeClr val="bg1"/>
                </a:solidFill>
              </a:rPr>
              <a:t>-</a:t>
            </a:r>
            <a:r>
              <a:rPr lang="ru-RU" sz="3100" dirty="0" smtClean="0">
                <a:solidFill>
                  <a:schemeClr val="bg1"/>
                </a:solidFill>
              </a:rPr>
              <a:t>не </a:t>
            </a:r>
            <a:r>
              <a:rPr lang="ru-RU" sz="3100" dirty="0">
                <a:solidFill>
                  <a:schemeClr val="bg1"/>
                </a:solidFill>
              </a:rPr>
              <a:t>требует затрат; 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>
                <a:solidFill>
                  <a:schemeClr val="bg1"/>
                </a:solidFill>
              </a:rPr>
              <a:t>-</a:t>
            </a:r>
            <a:r>
              <a:rPr lang="ru-RU" sz="3100" dirty="0" smtClean="0">
                <a:solidFill>
                  <a:schemeClr val="bg1"/>
                </a:solidFill>
              </a:rPr>
              <a:t>можно </a:t>
            </a:r>
            <a:r>
              <a:rPr lang="ru-RU" sz="3100" dirty="0">
                <a:solidFill>
                  <a:schemeClr val="bg1"/>
                </a:solidFill>
              </a:rPr>
              <a:t>использовать в любое время и в любом месте; 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>
                <a:solidFill>
                  <a:schemeClr val="bg1"/>
                </a:solidFill>
              </a:rPr>
              <a:t>-</a:t>
            </a:r>
            <a:r>
              <a:rPr lang="ru-RU" sz="3100" dirty="0" smtClean="0">
                <a:solidFill>
                  <a:schemeClr val="bg1"/>
                </a:solidFill>
              </a:rPr>
              <a:t>можно </a:t>
            </a:r>
            <a:r>
              <a:rPr lang="ru-RU" sz="3100" dirty="0">
                <a:solidFill>
                  <a:schemeClr val="bg1"/>
                </a:solidFill>
              </a:rPr>
              <a:t>использовать в проектной деятельности детей</a:t>
            </a:r>
            <a:r>
              <a:rPr lang="ru-RU" sz="3100" dirty="0" smtClean="0">
                <a:solidFill>
                  <a:schemeClr val="bg1"/>
                </a:solidFill>
              </a:rPr>
              <a:t>;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>
                <a:solidFill>
                  <a:schemeClr val="bg1"/>
                </a:solidFill>
              </a:rPr>
              <a:t>-</a:t>
            </a:r>
            <a:r>
              <a:rPr lang="ru-RU" sz="3100" dirty="0" smtClean="0">
                <a:solidFill>
                  <a:schemeClr val="bg1"/>
                </a:solidFill>
              </a:rPr>
              <a:t> </a:t>
            </a:r>
            <a:r>
              <a:rPr lang="ru-RU" sz="3100" dirty="0">
                <a:solidFill>
                  <a:schemeClr val="bg1"/>
                </a:solidFill>
              </a:rPr>
              <a:t>способствует успешной адаптации детей в коллективе среди сверстников</a:t>
            </a:r>
            <a:r>
              <a:rPr lang="ru-RU" sz="3100" dirty="0" smtClean="0">
                <a:solidFill>
                  <a:schemeClr val="bg1"/>
                </a:solidFill>
              </a:rPr>
              <a:t>;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>
                <a:solidFill>
                  <a:schemeClr val="bg1"/>
                </a:solidFill>
              </a:rPr>
              <a:t>-</a:t>
            </a:r>
            <a:r>
              <a:rPr lang="ru-RU" sz="3100" dirty="0" smtClean="0">
                <a:solidFill>
                  <a:schemeClr val="bg1"/>
                </a:solidFill>
              </a:rPr>
              <a:t> объединяет </a:t>
            </a:r>
            <a:r>
              <a:rPr lang="ru-RU" sz="3100" dirty="0">
                <a:solidFill>
                  <a:schemeClr val="bg1"/>
                </a:solidFill>
              </a:rPr>
              <a:t>детей и взрослых</a:t>
            </a:r>
            <a:r>
              <a:rPr lang="ru-RU" dirty="0">
                <a:solidFill>
                  <a:schemeClr val="bg1"/>
                </a:solidFill>
              </a:rPr>
              <a:t>.</a:t>
            </a: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51" y="272955"/>
            <a:ext cx="8534400" cy="573509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Сочиняя, дети</a:t>
            </a:r>
            <a:r>
              <a:rPr lang="ru-RU" sz="2800" b="1" dirty="0" smtClean="0">
                <a:solidFill>
                  <a:schemeClr val="bg1"/>
                </a:solidFill>
              </a:rPr>
              <a:t>: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«проживают» истории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приобретают способность мысленно действовать в воображаемых обстоятельствах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раскрепощаются застенчивые;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робкие </a:t>
            </a:r>
            <a:r>
              <a:rPr lang="ru-RU" sz="2800" dirty="0">
                <a:solidFill>
                  <a:schemeClr val="bg1"/>
                </a:solidFill>
              </a:rPr>
              <a:t>становятся смелыми;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-молчаливые </a:t>
            </a:r>
            <a:r>
              <a:rPr lang="ru-RU" sz="2800" dirty="0">
                <a:solidFill>
                  <a:schemeClr val="bg1"/>
                </a:solidFill>
              </a:rPr>
              <a:t>– разговорчивыми;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повышает </a:t>
            </a:r>
            <a:r>
              <a:rPr lang="ru-RU" sz="2800" dirty="0">
                <a:solidFill>
                  <a:schemeClr val="bg1"/>
                </a:solidFill>
              </a:rPr>
              <a:t>настроение, потому что сочинять истории - это не только полезно, но еще и очень увлекательно!</a:t>
            </a:r>
          </a:p>
        </p:txBody>
      </p:sp>
    </p:spTree>
    <p:extLst>
      <p:ext uri="{BB962C8B-B14F-4D97-AF65-F5344CB8AC3E}">
        <p14:creationId xmlns:p14="http://schemas.microsoft.com/office/powerpoint/2010/main" val="17709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84" y="5677469"/>
            <a:ext cx="7376164" cy="2077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0045" y="781334"/>
            <a:ext cx="4937655" cy="48006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КУБИКИ ИСТОТРИЙ: </a:t>
            </a: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МОЖНО </a:t>
            </a:r>
            <a:r>
              <a:rPr lang="ru-RU" sz="2800" dirty="0" smtClean="0">
                <a:solidFill>
                  <a:schemeClr val="bg1"/>
                </a:solidFill>
              </a:rPr>
              <a:t>КУПИТЬ ГОТОВЫЕ, НО ОНИ СЛИШКОМ СЛОЖНЫЕ ДЛЯ ДОШКОЛЬНИКОВ.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МЫ ДЛЯ СВОИХ ВОСПИТАННИКОВ ЗДЕЛАЛИ САМОДЕЛЬНЫЕ КУБИКИ.</a:t>
            </a: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</a:p>
          <a:p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812" y="685800"/>
            <a:ext cx="4819651" cy="3614738"/>
          </a:xfrm>
        </p:spPr>
      </p:pic>
    </p:spTree>
    <p:extLst>
      <p:ext uri="{BB962C8B-B14F-4D97-AF65-F5344CB8AC3E}">
        <p14:creationId xmlns:p14="http://schemas.microsoft.com/office/powerpoint/2010/main" val="25702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7449" y="998798"/>
            <a:ext cx="8534401" cy="29202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ДЛЯ СОЗДАНИЯ КУБИКОВ НАМ ПОНАДОБИТСЯ: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1.ПРОСТЫЕ, ПЛАСТИКОВЫЕ КУБИКИ.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2.ножницы, картинки И КЛЕЙ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МЫ ПОДОБРАЛИ красочные, </a:t>
            </a:r>
            <a:r>
              <a:rPr lang="ru-RU" sz="3100" dirty="0">
                <a:solidFill>
                  <a:schemeClr val="bg1"/>
                </a:solidFill>
              </a:rPr>
              <a:t>предметные и сюжетные картинки, </a:t>
            </a:r>
            <a:r>
              <a:rPr lang="ru-RU" sz="3100" dirty="0" smtClean="0">
                <a:solidFill>
                  <a:schemeClr val="bg1"/>
                </a:solidFill>
              </a:rPr>
              <a:t>напечатали </a:t>
            </a:r>
            <a:r>
              <a:rPr lang="ru-RU" sz="3100" dirty="0">
                <a:solidFill>
                  <a:schemeClr val="bg1"/>
                </a:solidFill>
              </a:rPr>
              <a:t>их на бумаге и обклеила ими грани кубиков</a:t>
            </a:r>
            <a:r>
              <a:rPr lang="ru-RU" sz="3100" dirty="0" smtClean="0">
                <a:solidFill>
                  <a:schemeClr val="bg1"/>
                </a:solidFill>
              </a:rPr>
              <a:t>.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Так И  </a:t>
            </a:r>
            <a:r>
              <a:rPr lang="ru-RU" sz="3100" dirty="0">
                <a:solidFill>
                  <a:schemeClr val="bg1"/>
                </a:solidFill>
              </a:rPr>
              <a:t>получилась </a:t>
            </a:r>
            <a:r>
              <a:rPr lang="ru-RU" sz="3100" dirty="0" smtClean="0">
                <a:solidFill>
                  <a:schemeClr val="bg1"/>
                </a:solidFill>
              </a:rPr>
              <a:t>увлекательная </a:t>
            </a:r>
            <a:r>
              <a:rPr lang="ru-RU" sz="3100" dirty="0">
                <a:solidFill>
                  <a:schemeClr val="bg1"/>
                </a:solidFill>
              </a:rPr>
              <a:t>игра для </a:t>
            </a:r>
            <a:r>
              <a:rPr lang="ru-RU" sz="3100" dirty="0" smtClean="0">
                <a:solidFill>
                  <a:schemeClr val="bg1"/>
                </a:solidFill>
              </a:rPr>
              <a:t>детей 4-7 ЛЕТ. </a:t>
            </a:r>
            <a:endParaRPr lang="ru-RU" sz="31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3807724"/>
            <a:ext cx="10493303" cy="21866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919039"/>
            <a:ext cx="3610243" cy="27701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43" y="3807724"/>
            <a:ext cx="3281835" cy="288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56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5598" y="1569492"/>
            <a:ext cx="8534401" cy="2281600"/>
          </a:xfrm>
        </p:spPr>
        <p:txBody>
          <a:bodyPr>
            <a:noAutofit/>
          </a:bodyPr>
          <a:lstStyle/>
          <a:p>
            <a:pPr algn="ctr" fontAlgn="t"/>
            <a:r>
              <a:rPr lang="ru-RU" sz="2800" b="1" dirty="0">
                <a:solidFill>
                  <a:schemeClr val="bg1"/>
                </a:solidFill>
              </a:rPr>
              <a:t>Правила игры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1</a:t>
            </a:r>
            <a:r>
              <a:rPr lang="ru-RU" sz="2800" b="1" dirty="0" smtClean="0">
                <a:solidFill>
                  <a:schemeClr val="bg1"/>
                </a:solidFill>
              </a:rPr>
              <a:t>. </a:t>
            </a:r>
            <a:r>
              <a:rPr lang="ru-RU" sz="2800" dirty="0" smtClean="0">
                <a:solidFill>
                  <a:schemeClr val="bg1"/>
                </a:solidFill>
              </a:rPr>
              <a:t>Договориться </a:t>
            </a:r>
            <a:r>
              <a:rPr lang="ru-RU" sz="2800" dirty="0">
                <a:solidFill>
                  <a:schemeClr val="bg1"/>
                </a:solidFill>
              </a:rPr>
              <a:t>кто за кем отвечает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2. Первый игрок бросает кубик и начинает рассказ в зависимости от выпавшего изображения.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3</a:t>
            </a:r>
            <a:r>
              <a:rPr lang="ru-RU" sz="2800" dirty="0">
                <a:solidFill>
                  <a:schemeClr val="bg1"/>
                </a:solidFill>
              </a:rPr>
              <a:t>. Следующие игроки также кидают кубик и продолжают историю не теряя нить повествования.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72" y="2934270"/>
            <a:ext cx="4995081" cy="374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88</TotalTime>
  <Words>89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Сектор</vt:lpstr>
      <vt:lpstr>ВОСПИТАТЕЛЬ: Лемешенко Ольга васильевна                             Звягинцева ольга Павловна    Братск 2022 </vt:lpstr>
      <vt:lpstr>СТОРИТЕЛЛИНГ – педагогическая техника, выстроенная в применении истории с конкретной структурой и интересным героем, которая направлена на разрешение педагогических вопросов воспитания, развития и обучения.</vt:lpstr>
      <vt:lpstr>Цель сторителлинга:  Управление вниманием и чувствами детей с начала повествования и удержание его в течение всей истории. </vt:lpstr>
      <vt:lpstr>Задачи : развивать творческое мышление и воображение;  -развивать грамматически правильную речь;  -наглядно мотивировать поступки героев;  -научить воспринимать и перерабатывать информацию. </vt:lpstr>
      <vt:lpstr>Преимущества сторителлинга  -способ разнообразить знания, найти подход и заинтересовать любого ребенка;  -не требует затрат;  -можно использовать в любое время и в любом месте;  -можно использовать в проектной деятельности детей; - способствует успешной адаптации детей в коллективе среди сверстников; - объединяет детей и взрослых. </vt:lpstr>
      <vt:lpstr>Сочиняя, дети:  - «проживают» истории; - приобретают способность мысленно действовать в воображаемых обстоятельствах; - раскрепощаются застенчивые;  -робкие становятся смелыми;  -молчаливые – разговорчивыми;  -повышает настроение, потому что сочинять истории - это не только полезно, но еще и очень увлекательно!</vt:lpstr>
      <vt:lpstr>Презентация PowerPoint</vt:lpstr>
      <vt:lpstr> ДЛЯ СОЗДАНИЯ КУБИКОВ НАМ ПОНАДОБИТСЯ:  1.ПРОСТЫЕ, ПЛАСТИКОВЫЕ КУБИКИ. 2.ножницы, картинки И КЛЕЙ МЫ ПОДОБРАЛИ красочные, предметные и сюжетные картинки, напечатали их на бумаге и обклеила ими грани кубиков. Так И  получилась увлекательная игра для детей 4-7 ЛЕТ. </vt:lpstr>
      <vt:lpstr>Правила игры 1. Договориться кто за кем отвечает.  2. Первый игрок бросает кубик и начинает рассказ в зависимости от выпавшего изображения.  3. Следующие игроки также кидают кубик и продолжают историю не теряя нить повествования. </vt:lpstr>
      <vt:lpstr>Кубики могут содержать картинки только одной категории (на одном – волшебные предметы, на другом – сказочные герои, на третьем – погодные явления и т.д.).  Тематические кубики (транспорт, времена года, сказки и др.).  Разноплановые (на гранях изображены картинки разных категорий)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СТОРИТЕЛЛИНГ КУБИКИ ИСТОРИЙ</dc:title>
  <dc:creator>Учетная запись Майкрософт</dc:creator>
  <cp:lastModifiedBy>Учетная запись Майкрософт</cp:lastModifiedBy>
  <cp:revision>11</cp:revision>
  <dcterms:created xsi:type="dcterms:W3CDTF">2022-10-20T05:44:09Z</dcterms:created>
  <dcterms:modified xsi:type="dcterms:W3CDTF">2022-10-20T23:45:34Z</dcterms:modified>
</cp:coreProperties>
</file>