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гений\Desktop\ДС ЗЗЗ\2022 - 2023 уч. год\СТАРШАЯ ГРУППА\ФОТОГРАФИИ\Наши наблюдения\IMG_20220609_0734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4176463" cy="313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вгений\Desktop\ДС ЗЗЗ\2022 - 2023 уч. год\СТАРШАЯ ГРУППА\ФОТОГРАФИИ\Наши наблюдения\IMG_20220609_0734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10644"/>
            <a:ext cx="4440536" cy="333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вгений\Desktop\ДС ЗЗЗ\2022 - 2023 уч. год\СТАРШАЯ ГРУППА\ФОТОГРАФИИ\Наши наблюдения\IMG_20220609_0733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89" y="116631"/>
            <a:ext cx="4163776" cy="31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вгений\Desktop\ДС ЗЗЗ\2022 - 2023 уч. год\СТАРШАЯ ГРУППА\ФОТОГРАФИИ\Наши наблюдения\IMG_20220609_0733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4314042" cy="323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вгений\Desktop\ДС ЗЗЗ\2022 - 2023 уч. год\СТАРШАЯ ГРУППА\ФОТОГРАФИИ\Наши наблюдения\IMG_20220609_0733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25" y="3573016"/>
            <a:ext cx="4269421" cy="320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вгений\Desktop\ДС ЗЗЗ\2022 - 2023 уч. год\СТАРШАЯ ГРУППА\ФОТОГРАФИИ\Наши наблюдения\IMG_20220609_0733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923" y="3573016"/>
            <a:ext cx="4269422" cy="320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5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2</cp:revision>
  <dcterms:created xsi:type="dcterms:W3CDTF">2022-10-30T15:42:00Z</dcterms:created>
  <dcterms:modified xsi:type="dcterms:W3CDTF">2022-10-30T15:53:15Z</dcterms:modified>
</cp:coreProperties>
</file>