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6" r:id="rId2"/>
    <p:sldId id="318" r:id="rId3"/>
    <p:sldId id="319" r:id="rId4"/>
    <p:sldId id="320" r:id="rId5"/>
    <p:sldId id="322" r:id="rId6"/>
    <p:sldId id="305" r:id="rId7"/>
    <p:sldId id="317" r:id="rId8"/>
    <p:sldId id="297" r:id="rId9"/>
    <p:sldId id="323" r:id="rId10"/>
    <p:sldId id="325" r:id="rId11"/>
    <p:sldId id="326" r:id="rId12"/>
    <p:sldId id="327" r:id="rId13"/>
    <p:sldId id="311" r:id="rId14"/>
    <p:sldId id="309" r:id="rId15"/>
    <p:sldId id="312" r:id="rId16"/>
    <p:sldId id="316" r:id="rId17"/>
    <p:sldId id="315" r:id="rId18"/>
    <p:sldId id="328" r:id="rId19"/>
    <p:sldId id="310" r:id="rId20"/>
    <p:sldId id="31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86445" autoAdjust="0"/>
  </p:normalViewPr>
  <p:slideViewPr>
    <p:cSldViewPr>
      <p:cViewPr>
        <p:scale>
          <a:sx n="80" d="100"/>
          <a:sy n="80" d="100"/>
        </p:scale>
        <p:origin x="-79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02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88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21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70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18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276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631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76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691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885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17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52565-2C12-4C62-BF55-A16863FA290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89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23050"/>
            <a:ext cx="9144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«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Геометрические фигуры. </a:t>
            </a:r>
          </a:p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Повторение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»</a:t>
            </a:r>
            <a:endParaRPr lang="ru-RU" sz="2800" b="1" dirty="0" smtClean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" name="AutoShape 2" descr="https://theslide.ru/img/thumbs/54c725f64a72a660b17db1d8aec5bd7c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https://theslide.ru/img/thumbs/54c725f64a72a660b17db1d8aec5bd7c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68855"/>
            <a:ext cx="7908032" cy="593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234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резентация &quot;Картотека математических физкультминут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02" y="404664"/>
            <a:ext cx="7975646" cy="598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83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резентация &quot;Картотека математических физкультминут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48872" cy="588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73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резентация &quot;Картотека математических физкультминут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488831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39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isu.by/data/catalog/273/1611752733_28_crop4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30" t="7872" r="48954" b="67771"/>
          <a:stretch/>
        </p:blipFill>
        <p:spPr bwMode="auto">
          <a:xfrm>
            <a:off x="300312" y="1664518"/>
            <a:ext cx="4330179" cy="326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www.isu.by/data/catalog/273/1611752733_28_crop4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769" t="7801" r="14744" b="67861"/>
          <a:stretch/>
        </p:blipFill>
        <p:spPr bwMode="auto">
          <a:xfrm>
            <a:off x="4852914" y="1646096"/>
            <a:ext cx="4085112" cy="326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32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amasveta.com/wp-content/uploads/php0VK25C_urok-1-kl_8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296"/>
          <a:stretch/>
        </p:blipFill>
        <p:spPr bwMode="auto">
          <a:xfrm>
            <a:off x="77440" y="1196752"/>
            <a:ext cx="90665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0.slide-share.ru/s_slide/eba055e559b745ddece3632e2e36a9db/ef17848d-20a0-4518-a3b2-e73a401dafae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t="21645" r="18505" b="4935"/>
          <a:stretch/>
        </p:blipFill>
        <p:spPr bwMode="auto">
          <a:xfrm>
            <a:off x="323527" y="217105"/>
            <a:ext cx="8426421" cy="664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6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or-teacher.ru/edu/data/img/pic-0232niw1yb-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916832"/>
            <a:ext cx="8775203" cy="4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549116"/>
            <a:ext cx="252028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5570081" y="549116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092280" y="549116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361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5"/>
          <p:cNvSpPr>
            <a:spLocks noChangeArrowheads="1"/>
          </p:cNvSpPr>
          <p:nvPr/>
        </p:nvSpPr>
        <p:spPr bwMode="auto">
          <a:xfrm>
            <a:off x="539750" y="406401"/>
            <a:ext cx="3816350" cy="4535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32" name="Rectangle 6"/>
          <p:cNvSpPr>
            <a:spLocks noChangeArrowheads="1"/>
          </p:cNvSpPr>
          <p:nvPr/>
        </p:nvSpPr>
        <p:spPr bwMode="auto">
          <a:xfrm>
            <a:off x="5004003" y="406401"/>
            <a:ext cx="3744912" cy="4535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33" name="AutoShape 7"/>
          <p:cNvSpPr>
            <a:spLocks noChangeArrowheads="1"/>
          </p:cNvSpPr>
          <p:nvPr/>
        </p:nvSpPr>
        <p:spPr bwMode="auto">
          <a:xfrm>
            <a:off x="770641" y="477043"/>
            <a:ext cx="1152525" cy="1008063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34" name="AutoShape 8"/>
          <p:cNvSpPr>
            <a:spLocks noChangeArrowheads="1"/>
          </p:cNvSpPr>
          <p:nvPr/>
        </p:nvSpPr>
        <p:spPr bwMode="auto">
          <a:xfrm>
            <a:off x="785632" y="1485106"/>
            <a:ext cx="1152525" cy="1008062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35" name="AutoShape 9"/>
          <p:cNvSpPr>
            <a:spLocks noChangeArrowheads="1"/>
          </p:cNvSpPr>
          <p:nvPr/>
        </p:nvSpPr>
        <p:spPr bwMode="auto">
          <a:xfrm>
            <a:off x="785632" y="2506445"/>
            <a:ext cx="1152525" cy="1008063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36" name="Rectangle 10"/>
          <p:cNvSpPr>
            <a:spLocks noChangeArrowheads="1"/>
          </p:cNvSpPr>
          <p:nvPr/>
        </p:nvSpPr>
        <p:spPr bwMode="auto">
          <a:xfrm>
            <a:off x="2051720" y="2267892"/>
            <a:ext cx="2087563" cy="20891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37" name="Rectangle 11"/>
          <p:cNvSpPr>
            <a:spLocks noChangeArrowheads="1"/>
          </p:cNvSpPr>
          <p:nvPr/>
        </p:nvSpPr>
        <p:spPr bwMode="auto">
          <a:xfrm>
            <a:off x="1145994" y="3508202"/>
            <a:ext cx="431800" cy="792162"/>
          </a:xfrm>
          <a:prstGeom prst="rect">
            <a:avLst/>
          </a:prstGeom>
          <a:solidFill>
            <a:srgbClr val="99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38" name="AutoShape 12"/>
          <p:cNvSpPr>
            <a:spLocks noChangeArrowheads="1"/>
          </p:cNvSpPr>
          <p:nvPr/>
        </p:nvSpPr>
        <p:spPr bwMode="auto">
          <a:xfrm>
            <a:off x="2051719" y="760741"/>
            <a:ext cx="2087563" cy="15113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39" name="Rectangle 13"/>
          <p:cNvSpPr>
            <a:spLocks noChangeArrowheads="1"/>
          </p:cNvSpPr>
          <p:nvPr/>
        </p:nvSpPr>
        <p:spPr bwMode="auto">
          <a:xfrm>
            <a:off x="2547112" y="3024335"/>
            <a:ext cx="936625" cy="576263"/>
          </a:xfrm>
          <a:prstGeom prst="rect">
            <a:avLst/>
          </a:prstGeom>
          <a:solidFill>
            <a:srgbClr val="D9EDE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40" name="Oval 14"/>
          <p:cNvSpPr>
            <a:spLocks noChangeArrowheads="1"/>
          </p:cNvSpPr>
          <p:nvPr/>
        </p:nvSpPr>
        <p:spPr bwMode="auto">
          <a:xfrm>
            <a:off x="2807369" y="1445917"/>
            <a:ext cx="576262" cy="5762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41" name="Oval 15"/>
          <p:cNvSpPr>
            <a:spLocks noChangeArrowheads="1"/>
          </p:cNvSpPr>
          <p:nvPr/>
        </p:nvSpPr>
        <p:spPr bwMode="auto">
          <a:xfrm>
            <a:off x="6084888" y="981075"/>
            <a:ext cx="1223962" cy="1152525"/>
          </a:xfrm>
          <a:prstGeom prst="ellipse">
            <a:avLst/>
          </a:prstGeom>
          <a:solidFill>
            <a:srgbClr val="F8D3F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42" name="AutoShape 16"/>
          <p:cNvSpPr>
            <a:spLocks noChangeArrowheads="1"/>
          </p:cNvSpPr>
          <p:nvPr/>
        </p:nvSpPr>
        <p:spPr bwMode="auto">
          <a:xfrm>
            <a:off x="6011863" y="2169318"/>
            <a:ext cx="1439862" cy="180022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43" name="AutoShape 17"/>
          <p:cNvSpPr>
            <a:spLocks noChangeArrowheads="1"/>
          </p:cNvSpPr>
          <p:nvPr/>
        </p:nvSpPr>
        <p:spPr bwMode="auto">
          <a:xfrm rot="5400000">
            <a:off x="5832475" y="512630"/>
            <a:ext cx="936625" cy="792163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44" name="AutoShape 19"/>
          <p:cNvSpPr>
            <a:spLocks noChangeArrowheads="1"/>
          </p:cNvSpPr>
          <p:nvPr/>
        </p:nvSpPr>
        <p:spPr bwMode="auto">
          <a:xfrm rot="9704941">
            <a:off x="5651501" y="2297782"/>
            <a:ext cx="1152525" cy="647700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45" name="AutoShape 20"/>
          <p:cNvSpPr>
            <a:spLocks noChangeArrowheads="1"/>
          </p:cNvSpPr>
          <p:nvPr/>
        </p:nvSpPr>
        <p:spPr bwMode="auto">
          <a:xfrm rot="-5083356">
            <a:off x="6602959" y="547077"/>
            <a:ext cx="936625" cy="792162"/>
          </a:xfrm>
          <a:prstGeom prst="triangle">
            <a:avLst>
              <a:gd name="adj" fmla="val 50167"/>
            </a:avLst>
          </a:prstGeom>
          <a:solidFill>
            <a:srgbClr val="FF33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46" name="Rectangle 21"/>
          <p:cNvSpPr>
            <a:spLocks noChangeArrowheads="1"/>
          </p:cNvSpPr>
          <p:nvPr/>
        </p:nvSpPr>
        <p:spPr bwMode="auto">
          <a:xfrm>
            <a:off x="6877050" y="4027838"/>
            <a:ext cx="431800" cy="792162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47" name="Rectangle 22"/>
          <p:cNvSpPr>
            <a:spLocks noChangeArrowheads="1"/>
          </p:cNvSpPr>
          <p:nvPr/>
        </p:nvSpPr>
        <p:spPr bwMode="auto">
          <a:xfrm>
            <a:off x="6156325" y="4027838"/>
            <a:ext cx="431800" cy="792162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48" name="AutoShape 23"/>
          <p:cNvSpPr>
            <a:spLocks noChangeArrowheads="1"/>
          </p:cNvSpPr>
          <p:nvPr/>
        </p:nvSpPr>
        <p:spPr bwMode="auto">
          <a:xfrm rot="11810446">
            <a:off x="6657689" y="2286662"/>
            <a:ext cx="1152525" cy="647700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" name="TextBox 1"/>
          <p:cNvSpPr txBox="1"/>
          <p:nvPr/>
        </p:nvSpPr>
        <p:spPr>
          <a:xfrm>
            <a:off x="2447925" y="5373216"/>
            <a:ext cx="4634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свою картинку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8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.slide-share.ru/s_slide/f1126daa9c3ab19b85303e5a7b81c0d9/b6c719a6-c5d1-4ceb-8862-487e246e18b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" t="2960" r="1624" b="2841"/>
          <a:stretch/>
        </p:blipFill>
        <p:spPr bwMode="auto">
          <a:xfrm>
            <a:off x="4445" y="0"/>
            <a:ext cx="9219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03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isu.by/data/catalog/273/1620042612_100_crop2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82" t="26720" r="56301" b="33128"/>
          <a:stretch/>
        </p:blipFill>
        <p:spPr bwMode="auto">
          <a:xfrm>
            <a:off x="1331640" y="189507"/>
            <a:ext cx="6363570" cy="6401299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6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fsd.multiurok.ru/html/2019/03/09/s_5c83aeb263477/1108801_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29630"/>
            <a:ext cx="8519592" cy="423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93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s://tacon.ru/wp-content/uploads/c/d/7/cd7e4ac91dc0caa8320306ca765be37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" y="291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i03.fotocdn.net/s123/34135b7a59c1b950/public_pin_l/28028821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35" b="71850"/>
          <a:stretch/>
        </p:blipFill>
        <p:spPr bwMode="auto">
          <a:xfrm>
            <a:off x="224967" y="124504"/>
            <a:ext cx="8739734" cy="112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i03.fotocdn.net/s123/34135b7a59c1b950/public_pin_l/28028821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47" b="42049"/>
          <a:stretch/>
        </p:blipFill>
        <p:spPr bwMode="auto">
          <a:xfrm>
            <a:off x="224967" y="1254025"/>
            <a:ext cx="8739734" cy="110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mpic/4412310/img_id3595673316202494147.jpeg/ori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06" t="18096" r="4880" b="13544"/>
          <a:stretch/>
        </p:blipFill>
        <p:spPr bwMode="auto">
          <a:xfrm>
            <a:off x="1691680" y="2340163"/>
            <a:ext cx="6048672" cy="41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51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94966" y="2752725"/>
            <a:ext cx="2057400" cy="3200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29200" y="685800"/>
            <a:ext cx="3429000" cy="1828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6969" y="537853"/>
            <a:ext cx="3657600" cy="1676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500" y="2828925"/>
            <a:ext cx="2209800" cy="1600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4000" y="2857500"/>
            <a:ext cx="3352800" cy="1295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14344" name="Picture 2" descr="C:\Users\User\Desktop\Pictures\мульты\image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1" r="8397" b="15395"/>
          <a:stretch>
            <a:fillRect/>
          </a:stretch>
        </p:blipFill>
        <p:spPr bwMode="auto">
          <a:xfrm>
            <a:off x="558800" y="762000"/>
            <a:ext cx="76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3" descr="C:\Users\User\Desktop\Pictures\мульты\image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1" r="17557" b="15395"/>
          <a:stretch>
            <a:fillRect/>
          </a:stretch>
        </p:blipFill>
        <p:spPr bwMode="auto">
          <a:xfrm>
            <a:off x="1345870" y="1072796"/>
            <a:ext cx="68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4" descr="C:\Users\User\Desktop\Pictures\мульты\image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1" r="17557" b="21034"/>
          <a:stretch>
            <a:fillRect/>
          </a:stretch>
        </p:blipFill>
        <p:spPr bwMode="auto">
          <a:xfrm>
            <a:off x="2070100" y="762000"/>
            <a:ext cx="685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5" descr="C:\Users\User\Desktop\Pictures\мульты\image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1" r="8397" b="15395"/>
          <a:stretch>
            <a:fillRect/>
          </a:stretch>
        </p:blipFill>
        <p:spPr bwMode="auto">
          <a:xfrm>
            <a:off x="2983675" y="1192141"/>
            <a:ext cx="76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6" descr="C:\Users\User\Desktop\Pictures\мульты\image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72" b="13737"/>
          <a:stretch>
            <a:fillRect/>
          </a:stretch>
        </p:blipFill>
        <p:spPr bwMode="auto">
          <a:xfrm>
            <a:off x="5105370" y="798237"/>
            <a:ext cx="60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6" descr="C:\Users\User\Desktop\Pictures\мульты\image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48" b="8337"/>
          <a:stretch>
            <a:fillRect/>
          </a:stretch>
        </p:blipFill>
        <p:spPr bwMode="auto">
          <a:xfrm rot="-2733471">
            <a:off x="5922600" y="811668"/>
            <a:ext cx="619125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6" descr="C:\Users\User\Desktop\Pictures\мульты\image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72" b="13737"/>
          <a:stretch>
            <a:fillRect/>
          </a:stretch>
        </p:blipFill>
        <p:spPr bwMode="auto">
          <a:xfrm>
            <a:off x="5501172" y="1644296"/>
            <a:ext cx="60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6" descr="C:\Users\User\Desktop\Pictures\мульты\image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9674">
            <a:off x="6725079" y="855945"/>
            <a:ext cx="776288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2" name="Picture 6" descr="C:\Users\User\Desktop\Pictures\мульты\image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85" b="11867"/>
          <a:stretch>
            <a:fillRect/>
          </a:stretch>
        </p:blipFill>
        <p:spPr bwMode="auto">
          <a:xfrm rot="3430276">
            <a:off x="6372733" y="1578699"/>
            <a:ext cx="657225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3" name="Picture 6" descr="C:\Users\User\Desktop\Pictures\мульты\image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72" b="13737"/>
          <a:stretch>
            <a:fillRect/>
          </a:stretch>
        </p:blipFill>
        <p:spPr bwMode="auto">
          <a:xfrm>
            <a:off x="7695981" y="749193"/>
            <a:ext cx="60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4" name="Picture 6" descr="C:\Users\User\Desktop\Pictures\мульты\image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34" b="12144"/>
          <a:stretch>
            <a:fillRect/>
          </a:stretch>
        </p:blipFill>
        <p:spPr bwMode="auto">
          <a:xfrm rot="-2646627">
            <a:off x="7405468" y="1505922"/>
            <a:ext cx="6572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5" name="Picture 7" descr="C:\Users\User\Desktop\Pictures\мульты\image1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965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6" name="Picture 7" descr="C:\Users\User\Desktop\Pictures\мульты\image1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314700"/>
            <a:ext cx="965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7" name="Picture 8" descr="C:\Users\User\Desktop\Pictures\мульты\image2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10"/>
          <a:stretch>
            <a:fillRect/>
          </a:stretch>
        </p:blipFill>
        <p:spPr bwMode="auto">
          <a:xfrm>
            <a:off x="5513444" y="2928421"/>
            <a:ext cx="9144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8" name="Picture 8" descr="C:\Users\User\Desktop\Pictures\мульты\image2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10"/>
          <a:stretch>
            <a:fillRect/>
          </a:stretch>
        </p:blipFill>
        <p:spPr bwMode="auto">
          <a:xfrm>
            <a:off x="7543800" y="3005137"/>
            <a:ext cx="9144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9" name="Picture 8" descr="C:\Users\User\Desktop\Pictures\мульты\image2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10"/>
          <a:stretch>
            <a:fillRect/>
          </a:stretch>
        </p:blipFill>
        <p:spPr bwMode="auto">
          <a:xfrm>
            <a:off x="6533408" y="2928420"/>
            <a:ext cx="9144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5105370" y="4429125"/>
            <a:ext cx="3886200" cy="1981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14361" name="Picture 9" descr="C:\Users\User\Desktop\Pictures\мульты\image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982912"/>
            <a:ext cx="3048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2" name="Picture 9" descr="C:\Users\User\Desktop\Pictures\мульты\image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312" y="2803525"/>
            <a:ext cx="3048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3" name="Picture 9" descr="C:\Users\User\Desktop\Pictures\мульты\image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958790"/>
            <a:ext cx="3048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4" name="Picture 9" descr="C:\Users\User\Desktop\Pictures\мульты\image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09342">
            <a:off x="4259262" y="4573065"/>
            <a:ext cx="28098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5" name="Picture 9" descr="C:\Users\User\Desktop\Pictures\мульты\image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10755">
            <a:off x="3456590" y="4353910"/>
            <a:ext cx="304800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6" name="Picture 10" descr="06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" t="22536" r="6383" b="21127"/>
          <a:stretch>
            <a:fillRect/>
          </a:stretch>
        </p:blipFill>
        <p:spPr bwMode="auto">
          <a:xfrm rot="-4091883">
            <a:off x="4914869" y="5038724"/>
            <a:ext cx="1600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7" name="Picture 10" descr="06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" t="22536" r="6383" b="21127"/>
          <a:stretch>
            <a:fillRect/>
          </a:stretch>
        </p:blipFill>
        <p:spPr bwMode="auto">
          <a:xfrm rot="-10134316">
            <a:off x="6706416" y="4686013"/>
            <a:ext cx="1600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8" name="Picture 10" descr="06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" t="22536" r="6383" b="21127"/>
          <a:stretch>
            <a:fillRect/>
          </a:stretch>
        </p:blipFill>
        <p:spPr bwMode="auto">
          <a:xfrm>
            <a:off x="6400800" y="5488379"/>
            <a:ext cx="1600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317500" y="4653136"/>
            <a:ext cx="2209800" cy="20835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s://kartinkin.net/uploads/posts/2022-02/1645153061_32-kartinkin-net-p-yabloki-kartinki-4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60" y="5067013"/>
            <a:ext cx="980477" cy="104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06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webpulse.imgsmail.ru/imgpreview?mb=webpulse&amp;key=pulse_cabinet-image-5f6af819-c62a-4691-9330-b6cee660e979&amp;fu=1&amp;kr=1&amp;h=840&amp;w=12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135986" cy="275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applepack.ru/uploads/shop/products/additional/285ebb85aec459abd405d4ae31e1baf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6"/>
          <a:stretch/>
        </p:blipFill>
        <p:spPr bwMode="auto">
          <a:xfrm>
            <a:off x="5004048" y="404663"/>
            <a:ext cx="3600400" cy="27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fs.znanio.ru/d5af0e/60/8c/cf52cb2b35f6e9bf42984e818d7127c3f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" t="11375" r="10286" b="75528"/>
          <a:stretch/>
        </p:blipFill>
        <p:spPr bwMode="auto">
          <a:xfrm>
            <a:off x="1071876" y="4159908"/>
            <a:ext cx="7157061" cy="85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fs.znanio.ru/d5af0e/60/8c/cf52cb2b35f6e9bf42984e818d7127c3f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" t="23543" r="10286" b="53213"/>
          <a:stretch/>
        </p:blipFill>
        <p:spPr bwMode="auto">
          <a:xfrm>
            <a:off x="1071876" y="5229200"/>
            <a:ext cx="6552728" cy="138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5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>
          <a:xfrm>
            <a:off x="468313" y="115888"/>
            <a:ext cx="8496300" cy="6049962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</a:rPr>
            </a:br>
            <a:r>
              <a:rPr lang="ru-RU" sz="1600" dirty="0">
                <a:latin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Bookman Old Style" pitchFamily="18" charset="0"/>
              </a:rPr>
              <a:t>Отгадайте загадки.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Нет углов у меня 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И похож на блюдце я, 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На тарелку и на крышку, 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На кольцо, на колесо. 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Кто же я такой, друзья? 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Назовите вы меня! </a:t>
            </a:r>
            <a:r>
              <a:rPr lang="ru-RU" sz="1800" i="1" dirty="0">
                <a:solidFill>
                  <a:schemeClr val="tx1"/>
                </a:solidFill>
                <a:effectLst/>
                <a:latin typeface="Bookman Old Style" pitchFamily="18" charset="0"/>
              </a:rPr>
              <a:t>Круг.</a:t>
            </a: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600" dirty="0">
                <a:solidFill>
                  <a:schemeClr val="tx1"/>
                </a:solidFill>
                <a:effectLst/>
                <a:latin typeface="Bookman Old Style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Три вершины, 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Три угла, 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Три сторонки – 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Кто же я? </a:t>
            </a:r>
            <a:r>
              <a:rPr lang="ru-RU" sz="1800" i="1" dirty="0">
                <a:solidFill>
                  <a:schemeClr val="tx1"/>
                </a:solidFill>
                <a:effectLst/>
                <a:latin typeface="Bookman Old Style" pitchFamily="18" charset="0"/>
              </a:rPr>
              <a:t>Треугольник.</a:t>
            </a: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600" dirty="0">
                <a:solidFill>
                  <a:schemeClr val="tx1"/>
                </a:solidFill>
                <a:effectLst/>
                <a:latin typeface="Bookman Old Style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Все четыре стороны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Одинаковой длины.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Вам его представить рад,</a:t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>А зовут его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Bookman Old Style" pitchFamily="18" charset="0"/>
              </a:rPr>
              <a:t>.</a:t>
            </a:r>
            <a:r>
              <a:rPr lang="ru-RU" sz="1800" i="1" dirty="0">
                <a:solidFill>
                  <a:schemeClr val="tx1"/>
                </a:solidFill>
                <a:effectLst/>
                <a:latin typeface="Bookman Old Style" pitchFamily="18" charset="0"/>
              </a:rPr>
              <a:t> </a:t>
            </a:r>
            <a:r>
              <a:rPr lang="ru-RU" sz="1800" i="1" dirty="0" smtClean="0">
                <a:solidFill>
                  <a:schemeClr val="tx1"/>
                </a:solidFill>
                <a:effectLst/>
                <a:latin typeface="Bookman Old Style" pitchFamily="18" charset="0"/>
              </a:rPr>
              <a:t>Квадрат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Bookman Old Style" pitchFamily="18" charset="0"/>
              </a:rPr>
              <a:t>. </a:t>
            </a:r>
            <a: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Bookman Old Style" pitchFamily="18" charset="0"/>
              </a:rPr>
            </a:br>
            <a:endParaRPr lang="ru-RU" sz="1800" dirty="0"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1229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67238" y="3859213"/>
            <a:ext cx="9525" cy="9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211638" y="3436938"/>
            <a:ext cx="35560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7413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8" descr="%D0%9A%D0%B0%D1%80%D1%82%D0%B8%D0%BD%D0%BA%D0%B0_%D0%BA%D1%80%D1%83%D0%B3_%D0%97%D0%BD%D0%B0%D0%BA_%D0%B1%D0%B5%D0%B7%D0%BE%D0%BF%D0%B0%D1%81%D0%BD%D0%BE%D1%81%D1%82%D0%B8_%D0%96%D1%91%D0%BB%D1%82%D1%8B%D0%B9_%D0%BA%D1%80%D1%83%D0%B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709863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0" descr="993109_html_m57940f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42975"/>
            <a:ext cx="1584325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2" descr="i?id=40f326dc8056d792457e4b54f9e04947&amp;n=33&amp;h=215&amp;w=2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440113"/>
            <a:ext cx="1800225" cy="17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800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hareslide.ru/img/thumbs/49e99b5109d2b48136e3b106b759f8c9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3" t="22762" r="4137" b="10121"/>
          <a:stretch/>
        </p:blipFill>
        <p:spPr bwMode="auto">
          <a:xfrm>
            <a:off x="0" y="1008849"/>
            <a:ext cx="8948709" cy="479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91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idx="1"/>
          </p:nvPr>
        </p:nvSpPr>
        <p:spPr>
          <a:xfrm>
            <a:off x="539750" y="404813"/>
            <a:ext cx="8229600" cy="1368425"/>
          </a:xfrm>
        </p:spPr>
        <p:txBody>
          <a:bodyPr rtlCol="0">
            <a:normAutofit fontScale="70000" lnSpcReduction="20000"/>
          </a:bodyPr>
          <a:lstStyle/>
          <a:p>
            <a:pPr marL="4572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Какие фигуры изображены на рисунке, назовите их цвета.</a:t>
            </a:r>
          </a:p>
          <a:p>
            <a:pPr marL="4572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i="1" dirty="0" smtClean="0">
                <a:solidFill>
                  <a:schemeClr val="tx1"/>
                </a:solidFill>
                <a:latin typeface="Bookman Old Style" pitchFamily="18" charset="0"/>
              </a:rPr>
              <a:t>( Квадрат красный, треугольник синий, круг зеленый).</a:t>
            </a:r>
            <a:endParaRPr lang="ru-RU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4099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890713"/>
            <a:ext cx="57594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884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fs.znanio.ru/methodology/images/ee/40/ee40351320ad1b0becb38f3b4a71f46bfc5eab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31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58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29</Words>
  <Application>Microsoft Office PowerPoint</Application>
  <PresentationFormat>Экран (4:3)</PresentationFormat>
  <Paragraphs>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Отгадайте загадки.  Нет углов у меня  И похож на блюдце я,  На тарелку и на крышку,  На кольцо, на колесо.  Кто же я такой, друзья?  Назовите вы меня! Круг.   Три вершины,  Три угла,  Три сторонки –  Кто же я? Треугольник.   Все четыре стороны Одинаковой длины. Вам его представить рад, А зовут его . Квадрат.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Ира</cp:lastModifiedBy>
  <cp:revision>42</cp:revision>
  <dcterms:created xsi:type="dcterms:W3CDTF">2014-07-09T12:43:29Z</dcterms:created>
  <dcterms:modified xsi:type="dcterms:W3CDTF">2022-10-20T18:57:30Z</dcterms:modified>
</cp:coreProperties>
</file>