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3" r:id="rId3"/>
    <p:sldId id="260" r:id="rId4"/>
    <p:sldId id="266" r:id="rId5"/>
    <p:sldId id="268" r:id="rId6"/>
    <p:sldId id="267" r:id="rId7"/>
    <p:sldId id="259" r:id="rId8"/>
    <p:sldId id="264" r:id="rId9"/>
    <p:sldId id="26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50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9DBF8-A299-420A-9931-7AEE851508AE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46432AA-5B02-4D60-A1A8-6B13EC030E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9DBF8-A299-420A-9931-7AEE851508AE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432AA-5B02-4D60-A1A8-6B13EC030E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9DBF8-A299-420A-9931-7AEE851508AE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432AA-5B02-4D60-A1A8-6B13EC030E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9DBF8-A299-420A-9931-7AEE851508AE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46432AA-5B02-4D60-A1A8-6B13EC030E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9DBF8-A299-420A-9931-7AEE851508AE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432AA-5B02-4D60-A1A8-6B13EC030E6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9DBF8-A299-420A-9931-7AEE851508AE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432AA-5B02-4D60-A1A8-6B13EC030E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9DBF8-A299-420A-9931-7AEE851508AE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46432AA-5B02-4D60-A1A8-6B13EC030E6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9DBF8-A299-420A-9931-7AEE851508AE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432AA-5B02-4D60-A1A8-6B13EC030E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9DBF8-A299-420A-9931-7AEE851508AE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432AA-5B02-4D60-A1A8-6B13EC030E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9DBF8-A299-420A-9931-7AEE851508AE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432AA-5B02-4D60-A1A8-6B13EC030E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9DBF8-A299-420A-9931-7AEE851508AE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432AA-5B02-4D60-A1A8-6B13EC030E6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E39DBF8-A299-420A-9931-7AEE851508AE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46432AA-5B02-4D60-A1A8-6B13EC030E6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gif"/><Relationship Id="rId4" Type="http://schemas.openxmlformats.org/officeDocument/2006/relationships/image" Target="../media/image10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niz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0" descr="niz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215063"/>
            <a:ext cx="9144000" cy="63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an07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2319" y="1124744"/>
            <a:ext cx="2519362" cy="172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248433" y="2967335"/>
            <a:ext cx="6647141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dirty="0" err="1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Поро</a:t>
            </a:r>
            <a:r>
              <a:rPr lang="ru-RU" sz="96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 </a:t>
            </a:r>
            <a:r>
              <a:rPr lang="ru-RU" sz="9600" b="1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кече!!!</a:t>
            </a:r>
            <a:endParaRPr lang="ru-RU" sz="9600" b="1" dirty="0">
              <a:ln w="12700">
                <a:solidFill>
                  <a:schemeClr val="accent1"/>
                </a:solidFill>
                <a:prstDash val="solid"/>
              </a:ln>
              <a:solidFill>
                <a:srgbClr val="C00000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niz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0" descr="niz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215063"/>
            <a:ext cx="9144000" cy="63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0" descr="03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836712"/>
            <a:ext cx="2305050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565747" y="2916188"/>
            <a:ext cx="8012505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none" spc="0" dirty="0" err="1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Ойлончын</a:t>
            </a:r>
            <a:r>
              <a:rPr lang="ru-RU" sz="60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 </a:t>
            </a:r>
            <a:r>
              <a:rPr lang="ru-RU" sz="6000" b="1" cap="none" spc="0" dirty="0" err="1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т</a:t>
            </a:r>
            <a:r>
              <a:rPr lang="ru-RU" sz="6000" b="1" cap="none" spc="0" dirty="0" err="1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ӱ</a:t>
            </a:r>
            <a:r>
              <a:rPr lang="ru-RU" sz="6000" b="1" cap="none" spc="0" dirty="0" err="1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н</a:t>
            </a:r>
            <a:r>
              <a:rPr lang="ru-RU" sz="60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 </a:t>
            </a:r>
            <a:r>
              <a:rPr lang="ru-RU" sz="6000" b="1" cap="none" spc="0" dirty="0" err="1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членже</a:t>
            </a:r>
            <a:r>
              <a:rPr lang="ru-RU" sz="60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 - </a:t>
            </a:r>
            <a:r>
              <a:rPr lang="ru-RU" sz="6000" b="1" cap="none" spc="0" dirty="0" err="1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влак</a:t>
            </a:r>
            <a:endParaRPr lang="ru-RU" sz="6000" b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rgbClr val="FF0000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niz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0" descr="niz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215063"/>
            <a:ext cx="9144000" cy="63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4283968" y="4097733"/>
            <a:ext cx="3744416" cy="1296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575048" y="2188013"/>
            <a:ext cx="856895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	</a:t>
            </a:r>
            <a:r>
              <a:rPr lang="ru-RU" sz="44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Куэ</a:t>
            </a:r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44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лышташан</a:t>
            </a:r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пушенге</a:t>
            </a:r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44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Тудо</a:t>
            </a:r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уремыштат</a:t>
            </a:r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4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чодыраштат</a:t>
            </a:r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4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пасуштат</a:t>
            </a:r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кушкеш</a:t>
            </a:r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44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Лышташыже</a:t>
            </a:r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тудын</a:t>
            </a:r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кудыр</a:t>
            </a:r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да </a:t>
            </a:r>
            <a:r>
              <a:rPr lang="ru-RU" sz="44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тутло</a:t>
            </a:r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пушан</a:t>
            </a:r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4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7524" y="1019283"/>
            <a:ext cx="81009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200" b="1" dirty="0" err="1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Пуымо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ойлончылаште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негызыштым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муаш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niz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0" descr="niz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215063"/>
            <a:ext cx="9144000" cy="63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39552" y="1981062"/>
            <a:ext cx="727280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</a:t>
            </a:r>
            <a:r>
              <a:rPr lang="ru-RU" sz="36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Возаш</a:t>
            </a: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мастар</a:t>
            </a: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мыйын</a:t>
            </a: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кид</a:t>
            </a: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spcBef>
                <a:spcPct val="0"/>
              </a:spcBef>
            </a:pP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Паша </a:t>
            </a:r>
            <a:r>
              <a:rPr lang="ru-RU" sz="36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дечын</a:t>
            </a: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огеш</a:t>
            </a: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лӱд</a:t>
            </a: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spcBef>
                <a:spcPct val="0"/>
              </a:spcBef>
            </a:pP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ru-RU" sz="36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Ноялеш</a:t>
            </a: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гын</a:t>
            </a: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кизаем</a:t>
            </a: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>
              <a:spcBef>
                <a:spcPct val="0"/>
              </a:spcBef>
            </a:pP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ru-RU" sz="36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Каналтем</a:t>
            </a: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адак</a:t>
            </a: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возем</a:t>
            </a: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spcBef>
                <a:spcPct val="0"/>
              </a:spcBef>
            </a:pPr>
            <a:r>
              <a:rPr lang="ru-RU" sz="5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5400" b="1" dirty="0">
              <a:ln w="12700">
                <a:solidFill>
                  <a:schemeClr val="accent1"/>
                </a:solidFill>
                <a:prstDash val="solid"/>
              </a:ln>
              <a:solidFill>
                <a:srgbClr val="FF0000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67744" y="781437"/>
            <a:ext cx="74888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ФИЗКУЛЬТМИНУТКО</a:t>
            </a:r>
            <a:endParaRPr lang="ru-RU" sz="3600" b="1" dirty="0">
              <a:ln w="12700">
                <a:solidFill>
                  <a:schemeClr val="accent1"/>
                </a:solidFill>
                <a:prstDash val="solid"/>
              </a:ln>
              <a:solidFill>
                <a:srgbClr val="FF0000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niz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0" descr="niz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215063"/>
            <a:ext cx="9144000" cy="63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61357"/>
            <a:ext cx="3384376" cy="561722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1035388"/>
            <a:ext cx="4192042" cy="4869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niz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0" descr="niz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215063"/>
            <a:ext cx="9144000" cy="63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324039" y="1119026"/>
            <a:ext cx="392351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МУТЕР ПАША:</a:t>
            </a:r>
            <a:endParaRPr lang="ru-RU" sz="4800" b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rgbClr val="FF0000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8748" y="2426111"/>
            <a:ext cx="504004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Лышташшар</a:t>
            </a:r>
            <a:endParaRPr lang="ru-RU" sz="36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Аршын</a:t>
            </a:r>
            <a:endParaRPr lang="ru-RU" sz="36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Торфан</a:t>
            </a: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мланде</a:t>
            </a:r>
            <a:endParaRPr lang="ru-RU" sz="36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Пырте</a:t>
            </a: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-парте</a:t>
            </a:r>
          </a:p>
          <a:p>
            <a:endParaRPr lang="ru-RU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6241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niz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0" descr="niz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215063"/>
            <a:ext cx="9144000" cy="63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an04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760897"/>
            <a:ext cx="3753386" cy="23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907704" y="4443881"/>
            <a:ext cx="59250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ШКЕНДЫМ АКЛЕ!!!</a:t>
            </a:r>
            <a:endParaRPr lang="ru-RU" sz="5400" b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rgbClr val="C00000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niz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0" descr="niz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215063"/>
            <a:ext cx="9144000" cy="63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1259632" y="1916832"/>
            <a:ext cx="73803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C00000"/>
                </a:solidFill>
              </a:rPr>
              <a:t>М</a:t>
            </a:r>
            <a:r>
              <a:rPr lang="en-US" sz="4000" b="1" dirty="0">
                <a:solidFill>
                  <a:srgbClr val="C00000"/>
                </a:solidFill>
                <a:cs typeface="Arial" panose="020B0604020202020204" pitchFamily="34" charset="0"/>
              </a:rPr>
              <a:t>ö</a:t>
            </a:r>
            <a:r>
              <a:rPr lang="ru-RU" sz="4000" b="1" dirty="0" err="1">
                <a:solidFill>
                  <a:srgbClr val="C00000"/>
                </a:solidFill>
              </a:rPr>
              <a:t>нгыс</a:t>
            </a:r>
            <a:r>
              <a:rPr lang="en-US" sz="4000" b="1" dirty="0">
                <a:solidFill>
                  <a:srgbClr val="C00000"/>
                </a:solidFill>
                <a:cs typeface="Arial" panose="020B0604020202020204" pitchFamily="34" charset="0"/>
              </a:rPr>
              <a:t>ö</a:t>
            </a:r>
            <a:r>
              <a:rPr lang="ru-RU" sz="4000" b="1" dirty="0">
                <a:solidFill>
                  <a:srgbClr val="C00000"/>
                </a:solidFill>
              </a:rPr>
              <a:t> паша: </a:t>
            </a:r>
            <a:endParaRPr lang="ru-RU" sz="4000" b="1" dirty="0" smtClean="0">
              <a:solidFill>
                <a:srgbClr val="C00000"/>
              </a:solidFill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4000" b="1" smtClean="0">
                <a:solidFill>
                  <a:srgbClr val="C00000"/>
                </a:solidFill>
              </a:rPr>
              <a:t>135 </a:t>
            </a:r>
            <a:r>
              <a:rPr lang="ru-RU" sz="4000" b="1" dirty="0" smtClean="0">
                <a:solidFill>
                  <a:srgbClr val="C00000"/>
                </a:solidFill>
              </a:rPr>
              <a:t>ПАША</a:t>
            </a:r>
            <a:endParaRPr lang="ru-RU" sz="4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niz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0" descr="niz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215063"/>
            <a:ext cx="9144000" cy="63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683568" y="1196752"/>
            <a:ext cx="784887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395536" y="2780928"/>
            <a:ext cx="84969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dirty="0"/>
          </a:p>
        </p:txBody>
      </p:sp>
      <p:pic>
        <p:nvPicPr>
          <p:cNvPr id="7" name="Picture 5" descr="bell1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8720"/>
            <a:ext cx="2533531" cy="2792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857958" y="2967335"/>
            <a:ext cx="542808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ЧЕВЕРЫН!!!</a:t>
            </a:r>
            <a:endParaRPr lang="ru-RU" sz="8000" b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rgbClr val="C00000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9" name="Picture 9" descr="an04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4229" y="4355866"/>
            <a:ext cx="2736304" cy="16826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177</TotalTime>
  <Words>54</Words>
  <Application>Microsoft Office PowerPoint</Application>
  <PresentationFormat>Экран (4:3)</PresentationFormat>
  <Paragraphs>29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Franklin Gothic Book</vt:lpstr>
      <vt:lpstr>Franklin Gothic Medium</vt:lpstr>
      <vt:lpstr>Times New Roman</vt:lpstr>
      <vt:lpstr>Wingdings 2</vt:lpstr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LENOVO</dc:creator>
  <cp:lastModifiedBy>Пользователь</cp:lastModifiedBy>
  <cp:revision>28</cp:revision>
  <dcterms:created xsi:type="dcterms:W3CDTF">2013-03-17T18:48:08Z</dcterms:created>
  <dcterms:modified xsi:type="dcterms:W3CDTF">2022-10-27T06:59:12Z</dcterms:modified>
</cp:coreProperties>
</file>