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78555_1-p-fon-dlya-prezentatsii-po-eksperimentirovan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0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2060848"/>
            <a:ext cx="540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Платная образовательная услуга</a:t>
            </a:r>
          </a:p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«Лаборатория Физика»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447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volna.org/wp-content/uploads/2016/10/Fon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" y="0"/>
            <a:ext cx="9142868" cy="684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5" y="404664"/>
            <a:ext cx="8280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«Научи яйцо «плавать»»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Цель: показать как вода может изменить свою плотность.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Задачи: активизировать и пополнять словарный запас на материале опыта-эксперимента «Научи яйцо плавать»;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п</a:t>
            </a:r>
            <a:r>
              <a:rPr lang="ru-RU" sz="2000" dirty="0" smtClean="0">
                <a:latin typeface="Arial Black" panose="020B0A04020102020204" pitchFamily="34" charset="0"/>
              </a:rPr>
              <a:t>родолжать закреплять правильно строить предложения и использовать сложные предложения;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с</a:t>
            </a:r>
            <a:r>
              <a:rPr lang="ru-RU" sz="2000" dirty="0" smtClean="0">
                <a:latin typeface="Arial Black" panose="020B0A04020102020204" pitchFamily="34" charset="0"/>
              </a:rPr>
              <a:t>овершенствовать умение детей составлять рассказ из личного опыта после проведения эксперимента.</a:t>
            </a:r>
            <a:endParaRPr lang="ru-RU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90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volna.org/wp-content/uploads/2016/10/Fon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" y="0"/>
            <a:ext cx="9142868" cy="684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2425"/>
            <a:ext cx="3888432" cy="2916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88" y="182425"/>
            <a:ext cx="3888432" cy="2916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03507"/>
            <a:ext cx="4043941" cy="3032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932040" y="3573016"/>
            <a:ext cx="3661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Для проведения опыта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понадобятся: сырое яйцо,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стакан с водой,  соль.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083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volna.org/wp-content/uploads/2016/10/Fon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" y="0"/>
            <a:ext cx="9142868" cy="684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76" y="3209078"/>
            <a:ext cx="4237311" cy="3177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552" y="284134"/>
            <a:ext cx="4184413" cy="3138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61476" y="284134"/>
            <a:ext cx="416216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Положим  яйцо в стакан с водой-яйцо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пустится на дно стакана. В другой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такан с водой положим  соль и пере-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м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ешаем. Опустим яйцо в стакан с 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оленой водой-яйцо останется плавать 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н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 поверхности с водой.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3573016"/>
            <a:ext cx="39563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Соль повышает плотность воды. Чем 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б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ольше соли, тем сложнее в ней уто-</a:t>
            </a:r>
          </a:p>
          <a:p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н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уть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291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volna.org/wp-content/uploads/2016/10/Fon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" y="0"/>
            <a:ext cx="9142868" cy="684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2589" y="582760"/>
            <a:ext cx="3672408" cy="2754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77045" y="597357"/>
            <a:ext cx="3672410" cy="2754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025653"/>
            <a:ext cx="3758981" cy="2819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436096" y="4025653"/>
            <a:ext cx="2905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Нарисовали опыт на листе.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9313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1383</TotalTime>
  <Words>131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2021-10-18T10:50:27Z</dcterms:created>
  <dcterms:modified xsi:type="dcterms:W3CDTF">2021-10-21T05:33:16Z</dcterms:modified>
</cp:coreProperties>
</file>