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4AB9-17FC-402C-A273-59EB84D1C8C0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53076-E726-456D-9779-932644B45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125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4AB9-17FC-402C-A273-59EB84D1C8C0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53076-E726-456D-9779-932644B45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43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4AB9-17FC-402C-A273-59EB84D1C8C0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53076-E726-456D-9779-932644B45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0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4AB9-17FC-402C-A273-59EB84D1C8C0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53076-E726-456D-9779-932644B45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170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4AB9-17FC-402C-A273-59EB84D1C8C0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53076-E726-456D-9779-932644B45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388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4AB9-17FC-402C-A273-59EB84D1C8C0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53076-E726-456D-9779-932644B45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29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4AB9-17FC-402C-A273-59EB84D1C8C0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53076-E726-456D-9779-932644B45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055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4AB9-17FC-402C-A273-59EB84D1C8C0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53076-E726-456D-9779-932644B45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002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4AB9-17FC-402C-A273-59EB84D1C8C0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53076-E726-456D-9779-932644B45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715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4AB9-17FC-402C-A273-59EB84D1C8C0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53076-E726-456D-9779-932644B45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368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4AB9-17FC-402C-A273-59EB84D1C8C0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53076-E726-456D-9779-932644B45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321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C4AB9-17FC-402C-A273-59EB84D1C8C0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53076-E726-456D-9779-932644B45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090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000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814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3096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2022-10-30T15:13:26Z</dcterms:created>
  <dcterms:modified xsi:type="dcterms:W3CDTF">2022-10-30T15:13:35Z</dcterms:modified>
</cp:coreProperties>
</file>