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«Мебель»</a:t>
            </a:r>
            <a:br>
              <a:rPr lang="ru-RU" dirty="0" smtClean="0"/>
            </a:br>
            <a:r>
              <a:rPr lang="ru-RU" sz="2400" dirty="0" smtClean="0"/>
              <a:t>для детей младшего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581128"/>
            <a:ext cx="2984376" cy="2063080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Составила воспитатель:</a:t>
            </a:r>
          </a:p>
          <a:p>
            <a:r>
              <a:rPr lang="ru-RU" dirty="0" smtClean="0"/>
              <a:t>Красильникова В.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160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052736"/>
            <a:ext cx="8064896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Задание: «Большой-маленький»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Большой – шкаф, а маленький — шкафчик</a:t>
            </a:r>
          </a:p>
          <a:p>
            <a:r>
              <a:rPr lang="ru-RU" dirty="0"/>
              <a:t>Большой – стол, а маленький — …</a:t>
            </a:r>
          </a:p>
          <a:p>
            <a:r>
              <a:rPr lang="ru-RU" dirty="0"/>
              <a:t>Большой — стул, а маленький — …</a:t>
            </a:r>
          </a:p>
          <a:p>
            <a:r>
              <a:rPr lang="ru-RU" dirty="0"/>
              <a:t>Большая – кровать, а маленький — …</a:t>
            </a:r>
          </a:p>
          <a:p>
            <a:r>
              <a:rPr lang="ru-RU" dirty="0"/>
              <a:t>Большой – диван, а маленький — …</a:t>
            </a:r>
          </a:p>
        </p:txBody>
      </p:sp>
    </p:spTree>
    <p:extLst>
      <p:ext uri="{BB962C8B-B14F-4D97-AF65-F5344CB8AC3E}">
        <p14:creationId xmlns:p14="http://schemas.microsoft.com/office/powerpoint/2010/main" val="3673890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2323653"/>
            <a:ext cx="3456500" cy="2401492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ru-RU" dirty="0"/>
              <a:t>Ваши вещи сберегу,</a:t>
            </a:r>
          </a:p>
          <a:p>
            <a:pPr marL="68580" indent="0">
              <a:buNone/>
            </a:pPr>
            <a:r>
              <a:rPr lang="ru-RU" dirty="0"/>
              <a:t>И по полкам разложу.</a:t>
            </a:r>
          </a:p>
          <a:p>
            <a:pPr marL="68580" indent="0">
              <a:buNone/>
            </a:pPr>
            <a:r>
              <a:rPr lang="ru-RU" dirty="0"/>
              <a:t>Я высокий, как жираф</a:t>
            </a:r>
          </a:p>
          <a:p>
            <a:pPr marL="68580" indent="0">
              <a:buNone/>
            </a:pPr>
            <a:r>
              <a:rPr lang="ru-RU" dirty="0"/>
              <a:t>Угадайте кто я…(шкаф)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6" t="2778" r="31055" b="-2778"/>
          <a:stretch/>
        </p:blipFill>
        <p:spPr>
          <a:xfrm>
            <a:off x="4932040" y="1556792"/>
            <a:ext cx="314325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201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3"/>
            <a:ext cx="3888548" cy="2473499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Вот как много у меня,</a:t>
            </a:r>
          </a:p>
          <a:p>
            <a:pPr marL="68580" indent="0">
              <a:buNone/>
            </a:pPr>
            <a:r>
              <a:rPr lang="ru-RU" dirty="0"/>
              <a:t>Ящиков, а в них белья.</a:t>
            </a:r>
          </a:p>
          <a:p>
            <a:pPr marL="68580" indent="0">
              <a:buNone/>
            </a:pPr>
            <a:r>
              <a:rPr lang="ru-RU" dirty="0"/>
              <a:t>Угадает меня тот,</a:t>
            </a:r>
          </a:p>
          <a:p>
            <a:pPr marL="68580" indent="0">
              <a:buNone/>
            </a:pPr>
            <a:r>
              <a:rPr lang="ru-RU" dirty="0"/>
              <a:t>Кто громко назовет…(комод)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7" t="9722" r="29297" b="11111"/>
          <a:stretch/>
        </p:blipFill>
        <p:spPr>
          <a:xfrm>
            <a:off x="4788024" y="1555651"/>
            <a:ext cx="3727993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871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3"/>
            <a:ext cx="3096459" cy="2185467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День прошел, пора и спать,</a:t>
            </a:r>
          </a:p>
          <a:p>
            <a:pPr marL="68580" indent="0">
              <a:buNone/>
            </a:pPr>
            <a:r>
              <a:rPr lang="ru-RU" dirty="0"/>
              <a:t>Расстелю свою…(кровать)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8" t="7639" r="23828" b="11805"/>
          <a:stretch/>
        </p:blipFill>
        <p:spPr>
          <a:xfrm>
            <a:off x="3709356" y="1412776"/>
            <a:ext cx="490771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786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2323653"/>
            <a:ext cx="2808428" cy="2257476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У кровати стоит,</a:t>
            </a:r>
          </a:p>
          <a:p>
            <a:pPr marL="68580" indent="0">
              <a:buNone/>
            </a:pPr>
            <a:r>
              <a:rPr lang="ru-RU" dirty="0"/>
              <a:t>На ней лампа горит. (тумбочка)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t="8276" r="10727" b="5856"/>
          <a:stretch/>
        </p:blipFill>
        <p:spPr>
          <a:xfrm>
            <a:off x="4772026" y="1785938"/>
            <a:ext cx="3274690" cy="387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16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3"/>
            <a:ext cx="3744532" cy="1969443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ru-RU" dirty="0"/>
              <a:t>Хоть и есть четыре ножки,</a:t>
            </a:r>
          </a:p>
          <a:p>
            <a:pPr marL="68580" indent="0">
              <a:buNone/>
            </a:pPr>
            <a:r>
              <a:rPr lang="ru-RU" dirty="0"/>
              <a:t>Мне не бегать по дорожке.</a:t>
            </a:r>
          </a:p>
          <a:p>
            <a:pPr marL="68580" indent="0">
              <a:buNone/>
            </a:pPr>
            <a:r>
              <a:rPr lang="ru-RU" dirty="0"/>
              <a:t>Ведь, когда обед пришел,</a:t>
            </a:r>
          </a:p>
          <a:p>
            <a:pPr marL="68580" indent="0">
              <a:buNone/>
            </a:pPr>
            <a:r>
              <a:rPr lang="ru-RU" dirty="0"/>
              <a:t>Все садятся за…( кухонный стол)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29" t="13889" r="29687" b="13194"/>
          <a:stretch/>
        </p:blipFill>
        <p:spPr>
          <a:xfrm>
            <a:off x="4845631" y="2060848"/>
            <a:ext cx="3546837" cy="343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40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3"/>
            <a:ext cx="3456499" cy="2041451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Мама позвала всех есть,</a:t>
            </a:r>
          </a:p>
          <a:p>
            <a:pPr marL="68580" indent="0">
              <a:buNone/>
            </a:pPr>
            <a:r>
              <a:rPr lang="ru-RU" dirty="0"/>
              <a:t>На него ты можешь сесть. (Стул)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75" t="8681" r="31250" b="10069"/>
          <a:stretch/>
        </p:blipFill>
        <p:spPr>
          <a:xfrm>
            <a:off x="4716015" y="1268760"/>
            <a:ext cx="3412071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003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3312483" cy="2401491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dirty="0"/>
              <a:t>И удобная </a:t>
            </a:r>
            <a:r>
              <a:rPr lang="ru-RU" dirty="0" err="1"/>
              <a:t>седушка</a:t>
            </a:r>
            <a:r>
              <a:rPr lang="ru-RU" dirty="0"/>
              <a:t>,</a:t>
            </a:r>
          </a:p>
          <a:p>
            <a:pPr marL="68580" indent="0">
              <a:buNone/>
            </a:pPr>
            <a:r>
              <a:rPr lang="ru-RU" dirty="0"/>
              <a:t>Подлокотники, спина.</a:t>
            </a:r>
          </a:p>
          <a:p>
            <a:pPr marL="68580" indent="0">
              <a:buNone/>
            </a:pPr>
            <a:r>
              <a:rPr lang="ru-RU" dirty="0"/>
              <a:t>Что для отдыха вам нужно,</a:t>
            </a:r>
          </a:p>
          <a:p>
            <a:pPr marL="68580" indent="0">
              <a:buNone/>
            </a:pPr>
            <a:r>
              <a:rPr lang="ru-RU" dirty="0"/>
              <a:t>Это есть все у меня. (</a:t>
            </a:r>
            <a:r>
              <a:rPr lang="ru-RU" dirty="0" smtClean="0"/>
              <a:t>Диван)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140968"/>
            <a:ext cx="4711439" cy="314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130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2323653"/>
            <a:ext cx="3384492" cy="2185468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ru-RU" dirty="0"/>
              <a:t>Очень любят все меня,</a:t>
            </a:r>
          </a:p>
          <a:p>
            <a:pPr marL="68580" indent="0">
              <a:buNone/>
            </a:pPr>
            <a:r>
              <a:rPr lang="ru-RU" dirty="0"/>
              <a:t>Я скажу вам честно.</a:t>
            </a:r>
          </a:p>
          <a:p>
            <a:pPr marL="68580" indent="0">
              <a:buNone/>
            </a:pPr>
            <a:r>
              <a:rPr lang="ru-RU" dirty="0"/>
              <a:t>После трудового дня,</a:t>
            </a:r>
          </a:p>
          <a:p>
            <a:pPr marL="68580" indent="0">
              <a:buNone/>
            </a:pPr>
            <a:r>
              <a:rPr lang="ru-RU" dirty="0"/>
              <a:t>Как хорошо усесться в…(кресло)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4" t="11822" r="26758" b="7667"/>
          <a:stretch/>
        </p:blipFill>
        <p:spPr>
          <a:xfrm>
            <a:off x="4716016" y="2070012"/>
            <a:ext cx="3575298" cy="409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5483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</TotalTime>
  <Words>206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«Мебель» для детей младшего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 «Большой-маленький»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«Мебель» для детей младшего возраста</dc:title>
  <dc:creator>Юля</dc:creator>
  <cp:lastModifiedBy>Юля</cp:lastModifiedBy>
  <cp:revision>6</cp:revision>
  <dcterms:created xsi:type="dcterms:W3CDTF">2020-04-09T12:00:35Z</dcterms:created>
  <dcterms:modified xsi:type="dcterms:W3CDTF">2020-04-09T12:26:24Z</dcterms:modified>
</cp:coreProperties>
</file>