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62" r:id="rId11"/>
    <p:sldId id="258" r:id="rId12"/>
    <p:sldId id="259" r:id="rId13"/>
    <p:sldId id="264" r:id="rId14"/>
    <p:sldId id="265" r:id="rId15"/>
    <p:sldId id="266" r:id="rId16"/>
    <p:sldId id="267" r:id="rId17"/>
    <p:sldId id="27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47C3296-7CAA-4245-A4F9-CCCDBD31C2BD}">
          <p14:sldIdLst>
            <p14:sldId id="256"/>
            <p14:sldId id="260"/>
            <p14:sldId id="271"/>
            <p14:sldId id="272"/>
            <p14:sldId id="273"/>
            <p14:sldId id="274"/>
            <p14:sldId id="275"/>
            <p14:sldId id="276"/>
            <p14:sldId id="277"/>
            <p14:sldId id="262"/>
            <p14:sldId id="258"/>
            <p14:sldId id="259"/>
            <p14:sldId id="264"/>
            <p14:sldId id="265"/>
            <p14:sldId id="266"/>
            <p14:sldId id="267"/>
            <p14:sldId id="27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526E5A-BB31-42ED-9633-A98C253DDB3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7F7349AD-0A6F-4789-A3DA-52160E3D3D79}">
      <dgm:prSet phldrT="[Текст]"/>
      <dgm:spPr/>
      <dgm:t>
        <a:bodyPr/>
        <a:lstStyle/>
        <a:p>
          <a:r>
            <a:rPr lang="ru-RU" dirty="0" smtClean="0"/>
            <a:t>Физическая готовность</a:t>
          </a:r>
          <a:endParaRPr lang="ru-RU" dirty="0"/>
        </a:p>
      </dgm:t>
    </dgm:pt>
    <dgm:pt modelId="{0952B335-EACB-4AEE-9A44-2DFDD666B946}" type="parTrans" cxnId="{C5E88846-6CB1-47F9-A015-FB1C5C945A2D}">
      <dgm:prSet/>
      <dgm:spPr/>
      <dgm:t>
        <a:bodyPr/>
        <a:lstStyle/>
        <a:p>
          <a:endParaRPr lang="ru-RU"/>
        </a:p>
      </dgm:t>
    </dgm:pt>
    <dgm:pt modelId="{0A7A2484-51A7-46A5-8AB6-011B35AA09C8}" type="sibTrans" cxnId="{C5E88846-6CB1-47F9-A015-FB1C5C945A2D}">
      <dgm:prSet/>
      <dgm:spPr/>
      <dgm:t>
        <a:bodyPr/>
        <a:lstStyle/>
        <a:p>
          <a:endParaRPr lang="ru-RU"/>
        </a:p>
      </dgm:t>
    </dgm:pt>
    <dgm:pt modelId="{039B5DAF-8947-401D-86E0-EA497924FA21}">
      <dgm:prSet phldrT="[Текст]"/>
      <dgm:spPr/>
      <dgm:t>
        <a:bodyPr/>
        <a:lstStyle/>
        <a:p>
          <a:r>
            <a:rPr lang="ru-RU" dirty="0" smtClean="0"/>
            <a:t>Интеллектуальная готовность</a:t>
          </a:r>
          <a:endParaRPr lang="ru-RU" dirty="0"/>
        </a:p>
      </dgm:t>
    </dgm:pt>
    <dgm:pt modelId="{00C9087B-1F18-44C1-808A-67E0B45B2D73}" type="parTrans" cxnId="{4FDA8A5F-06D6-4268-8549-A64B64B07543}">
      <dgm:prSet/>
      <dgm:spPr/>
      <dgm:t>
        <a:bodyPr/>
        <a:lstStyle/>
        <a:p>
          <a:endParaRPr lang="ru-RU"/>
        </a:p>
      </dgm:t>
    </dgm:pt>
    <dgm:pt modelId="{0ABB24FD-D462-4050-BDBD-C84648F83941}" type="sibTrans" cxnId="{4FDA8A5F-06D6-4268-8549-A64B64B07543}">
      <dgm:prSet/>
      <dgm:spPr/>
      <dgm:t>
        <a:bodyPr/>
        <a:lstStyle/>
        <a:p>
          <a:endParaRPr lang="ru-RU"/>
        </a:p>
      </dgm:t>
    </dgm:pt>
    <dgm:pt modelId="{B96D0146-05B9-4B77-857A-8A66D9A9CF7F}">
      <dgm:prSet phldrT="[Текст]"/>
      <dgm:spPr/>
      <dgm:t>
        <a:bodyPr/>
        <a:lstStyle/>
        <a:p>
          <a:r>
            <a:rPr lang="ru-RU" dirty="0" smtClean="0"/>
            <a:t>Мотивационная готовность </a:t>
          </a:r>
          <a:endParaRPr lang="ru-RU" dirty="0"/>
        </a:p>
      </dgm:t>
    </dgm:pt>
    <dgm:pt modelId="{A3D9D820-161E-421F-ADD1-07D1776B7B38}" type="parTrans" cxnId="{CE6D2537-0949-4D90-9248-8E017E9BFF9A}">
      <dgm:prSet/>
      <dgm:spPr/>
      <dgm:t>
        <a:bodyPr/>
        <a:lstStyle/>
        <a:p>
          <a:endParaRPr lang="ru-RU"/>
        </a:p>
      </dgm:t>
    </dgm:pt>
    <dgm:pt modelId="{DDB92729-8DCC-4777-857C-50F4E93BE74D}" type="sibTrans" cxnId="{CE6D2537-0949-4D90-9248-8E017E9BFF9A}">
      <dgm:prSet/>
      <dgm:spPr/>
      <dgm:t>
        <a:bodyPr/>
        <a:lstStyle/>
        <a:p>
          <a:endParaRPr lang="ru-RU"/>
        </a:p>
      </dgm:t>
    </dgm:pt>
    <dgm:pt modelId="{3719B731-32E7-42F8-A3C8-87926F1C1659}">
      <dgm:prSet/>
      <dgm:spPr/>
      <dgm:t>
        <a:bodyPr/>
        <a:lstStyle/>
        <a:p>
          <a:r>
            <a:rPr lang="ru-RU" dirty="0" smtClean="0"/>
            <a:t>Эмоционально-волевая готовность</a:t>
          </a:r>
          <a:endParaRPr lang="ru-RU" dirty="0"/>
        </a:p>
      </dgm:t>
    </dgm:pt>
    <dgm:pt modelId="{CC29B73B-6A83-4BE6-882E-F533E3D3AA31}" type="parTrans" cxnId="{3C6DF392-61B6-48B7-9F89-FC4AB3A31DD1}">
      <dgm:prSet/>
      <dgm:spPr/>
      <dgm:t>
        <a:bodyPr/>
        <a:lstStyle/>
        <a:p>
          <a:endParaRPr lang="ru-RU"/>
        </a:p>
      </dgm:t>
    </dgm:pt>
    <dgm:pt modelId="{44D47310-9436-4065-B591-BDC5140A73C6}" type="sibTrans" cxnId="{3C6DF392-61B6-48B7-9F89-FC4AB3A31DD1}">
      <dgm:prSet/>
      <dgm:spPr/>
      <dgm:t>
        <a:bodyPr/>
        <a:lstStyle/>
        <a:p>
          <a:endParaRPr lang="ru-RU"/>
        </a:p>
      </dgm:t>
    </dgm:pt>
    <dgm:pt modelId="{E452C761-F7EC-4F69-B8C1-FA2714D0DF49}">
      <dgm:prSet/>
      <dgm:spPr/>
      <dgm:t>
        <a:bodyPr/>
        <a:lstStyle/>
        <a:p>
          <a:r>
            <a:rPr lang="ru-RU" dirty="0" smtClean="0"/>
            <a:t>Коммуникативная готовность</a:t>
          </a:r>
          <a:endParaRPr lang="ru-RU" dirty="0"/>
        </a:p>
      </dgm:t>
    </dgm:pt>
    <dgm:pt modelId="{D4242D97-2E1F-4D73-9096-D015A73C775C}" type="parTrans" cxnId="{93993442-B9F3-4313-8961-5FE6635E25D3}">
      <dgm:prSet/>
      <dgm:spPr/>
      <dgm:t>
        <a:bodyPr/>
        <a:lstStyle/>
        <a:p>
          <a:endParaRPr lang="ru-RU"/>
        </a:p>
      </dgm:t>
    </dgm:pt>
    <dgm:pt modelId="{D34566C1-7FCC-4145-9F37-5FD57B672A9D}" type="sibTrans" cxnId="{93993442-B9F3-4313-8961-5FE6635E25D3}">
      <dgm:prSet/>
      <dgm:spPr/>
      <dgm:t>
        <a:bodyPr/>
        <a:lstStyle/>
        <a:p>
          <a:endParaRPr lang="ru-RU"/>
        </a:p>
      </dgm:t>
    </dgm:pt>
    <dgm:pt modelId="{01AF14F3-1D71-444F-8CB0-A9283DEAA3AB}" type="pres">
      <dgm:prSet presAssocID="{4E526E5A-BB31-42ED-9633-A98C253DDB32}" presName="compositeShape" presStyleCnt="0">
        <dgm:presLayoutVars>
          <dgm:dir/>
          <dgm:resizeHandles/>
        </dgm:presLayoutVars>
      </dgm:prSet>
      <dgm:spPr/>
    </dgm:pt>
    <dgm:pt modelId="{83E5BA78-1D5A-4123-B51C-437A55798B4A}" type="pres">
      <dgm:prSet presAssocID="{4E526E5A-BB31-42ED-9633-A98C253DDB32}" presName="pyramid" presStyleLbl="node1" presStyleIdx="0" presStyleCnt="1"/>
      <dgm:spPr/>
    </dgm:pt>
    <dgm:pt modelId="{3EA718CA-99C9-4C9D-B323-237FCCA09852}" type="pres">
      <dgm:prSet presAssocID="{4E526E5A-BB31-42ED-9633-A98C253DDB32}" presName="theList" presStyleCnt="0"/>
      <dgm:spPr/>
    </dgm:pt>
    <dgm:pt modelId="{923EC457-F7B8-4F60-A87A-E231D41CF1C8}" type="pres">
      <dgm:prSet presAssocID="{7F7349AD-0A6F-4789-A3DA-52160E3D3D79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3988A-BE33-4BAC-90F9-9C5EED29B1C0}" type="pres">
      <dgm:prSet presAssocID="{7F7349AD-0A6F-4789-A3DA-52160E3D3D79}" presName="aSpace" presStyleCnt="0"/>
      <dgm:spPr/>
    </dgm:pt>
    <dgm:pt modelId="{BC2715E2-22AC-40AA-93F4-E041E3A81BB1}" type="pres">
      <dgm:prSet presAssocID="{039B5DAF-8947-401D-86E0-EA497924FA21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25E38-6332-4F5A-90C6-6BFAE7AA8D8E}" type="pres">
      <dgm:prSet presAssocID="{039B5DAF-8947-401D-86E0-EA497924FA21}" presName="aSpace" presStyleCnt="0"/>
      <dgm:spPr/>
    </dgm:pt>
    <dgm:pt modelId="{BA18A08C-3570-4249-B1AB-3511DD96CE10}" type="pres">
      <dgm:prSet presAssocID="{B96D0146-05B9-4B77-857A-8A66D9A9CF7F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99AA2-7DBA-4963-903E-18E78FD302C4}" type="pres">
      <dgm:prSet presAssocID="{B96D0146-05B9-4B77-857A-8A66D9A9CF7F}" presName="aSpace" presStyleCnt="0"/>
      <dgm:spPr/>
    </dgm:pt>
    <dgm:pt modelId="{4082B02C-99DF-4DDC-8275-8A16DE17E7C0}" type="pres">
      <dgm:prSet presAssocID="{3719B731-32E7-42F8-A3C8-87926F1C1659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A7E36-1CED-4BC6-B4DE-C7549A73CBA1}" type="pres">
      <dgm:prSet presAssocID="{3719B731-32E7-42F8-A3C8-87926F1C1659}" presName="aSpace" presStyleCnt="0"/>
      <dgm:spPr/>
    </dgm:pt>
    <dgm:pt modelId="{C84629BB-9480-4FE3-8EEA-4AC6CCE0BEF0}" type="pres">
      <dgm:prSet presAssocID="{E452C761-F7EC-4F69-B8C1-FA2714D0DF49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50895-1070-4895-B59A-AFB0B72E2AE9}" type="pres">
      <dgm:prSet presAssocID="{E452C761-F7EC-4F69-B8C1-FA2714D0DF49}" presName="aSpace" presStyleCnt="0"/>
      <dgm:spPr/>
    </dgm:pt>
  </dgm:ptLst>
  <dgm:cxnLst>
    <dgm:cxn modelId="{93993442-B9F3-4313-8961-5FE6635E25D3}" srcId="{4E526E5A-BB31-42ED-9633-A98C253DDB32}" destId="{E452C761-F7EC-4F69-B8C1-FA2714D0DF49}" srcOrd="4" destOrd="0" parTransId="{D4242D97-2E1F-4D73-9096-D015A73C775C}" sibTransId="{D34566C1-7FCC-4145-9F37-5FD57B672A9D}"/>
    <dgm:cxn modelId="{C4F82128-A177-4C75-9C33-3D84C386E49C}" type="presOf" srcId="{4E526E5A-BB31-42ED-9633-A98C253DDB32}" destId="{01AF14F3-1D71-444F-8CB0-A9283DEAA3AB}" srcOrd="0" destOrd="0" presId="urn:microsoft.com/office/officeart/2005/8/layout/pyramid2"/>
    <dgm:cxn modelId="{F78FD9CF-A3A1-41AF-AB76-6B0C037A1923}" type="presOf" srcId="{E452C761-F7EC-4F69-B8C1-FA2714D0DF49}" destId="{C84629BB-9480-4FE3-8EEA-4AC6CCE0BEF0}" srcOrd="0" destOrd="0" presId="urn:microsoft.com/office/officeart/2005/8/layout/pyramid2"/>
    <dgm:cxn modelId="{3C6DF392-61B6-48B7-9F89-FC4AB3A31DD1}" srcId="{4E526E5A-BB31-42ED-9633-A98C253DDB32}" destId="{3719B731-32E7-42F8-A3C8-87926F1C1659}" srcOrd="3" destOrd="0" parTransId="{CC29B73B-6A83-4BE6-882E-F533E3D3AA31}" sibTransId="{44D47310-9436-4065-B591-BDC5140A73C6}"/>
    <dgm:cxn modelId="{A1590FED-6666-4B6E-8FDF-A6406F4143A6}" type="presOf" srcId="{3719B731-32E7-42F8-A3C8-87926F1C1659}" destId="{4082B02C-99DF-4DDC-8275-8A16DE17E7C0}" srcOrd="0" destOrd="0" presId="urn:microsoft.com/office/officeart/2005/8/layout/pyramid2"/>
    <dgm:cxn modelId="{6B312D72-386A-41DE-B005-2279B0604EDC}" type="presOf" srcId="{7F7349AD-0A6F-4789-A3DA-52160E3D3D79}" destId="{923EC457-F7B8-4F60-A87A-E231D41CF1C8}" srcOrd="0" destOrd="0" presId="urn:microsoft.com/office/officeart/2005/8/layout/pyramid2"/>
    <dgm:cxn modelId="{C5E88846-6CB1-47F9-A015-FB1C5C945A2D}" srcId="{4E526E5A-BB31-42ED-9633-A98C253DDB32}" destId="{7F7349AD-0A6F-4789-A3DA-52160E3D3D79}" srcOrd="0" destOrd="0" parTransId="{0952B335-EACB-4AEE-9A44-2DFDD666B946}" sibTransId="{0A7A2484-51A7-46A5-8AB6-011B35AA09C8}"/>
    <dgm:cxn modelId="{CE6D2537-0949-4D90-9248-8E017E9BFF9A}" srcId="{4E526E5A-BB31-42ED-9633-A98C253DDB32}" destId="{B96D0146-05B9-4B77-857A-8A66D9A9CF7F}" srcOrd="2" destOrd="0" parTransId="{A3D9D820-161E-421F-ADD1-07D1776B7B38}" sibTransId="{DDB92729-8DCC-4777-857C-50F4E93BE74D}"/>
    <dgm:cxn modelId="{4FDA8A5F-06D6-4268-8549-A64B64B07543}" srcId="{4E526E5A-BB31-42ED-9633-A98C253DDB32}" destId="{039B5DAF-8947-401D-86E0-EA497924FA21}" srcOrd="1" destOrd="0" parTransId="{00C9087B-1F18-44C1-808A-67E0B45B2D73}" sibTransId="{0ABB24FD-D462-4050-BDBD-C84648F83941}"/>
    <dgm:cxn modelId="{CB1A5D1B-713B-421B-9A33-96CCEFA93992}" type="presOf" srcId="{039B5DAF-8947-401D-86E0-EA497924FA21}" destId="{BC2715E2-22AC-40AA-93F4-E041E3A81BB1}" srcOrd="0" destOrd="0" presId="urn:microsoft.com/office/officeart/2005/8/layout/pyramid2"/>
    <dgm:cxn modelId="{AF681C5D-4B45-49BB-AB55-6CAF5BA1811D}" type="presOf" srcId="{B96D0146-05B9-4B77-857A-8A66D9A9CF7F}" destId="{BA18A08C-3570-4249-B1AB-3511DD96CE10}" srcOrd="0" destOrd="0" presId="urn:microsoft.com/office/officeart/2005/8/layout/pyramid2"/>
    <dgm:cxn modelId="{12093E2F-A11A-4091-9AC0-283331E65A59}" type="presParOf" srcId="{01AF14F3-1D71-444F-8CB0-A9283DEAA3AB}" destId="{83E5BA78-1D5A-4123-B51C-437A55798B4A}" srcOrd="0" destOrd="0" presId="urn:microsoft.com/office/officeart/2005/8/layout/pyramid2"/>
    <dgm:cxn modelId="{E88635CA-1021-4CEE-BFC8-50C73DBBBDD9}" type="presParOf" srcId="{01AF14F3-1D71-444F-8CB0-A9283DEAA3AB}" destId="{3EA718CA-99C9-4C9D-B323-237FCCA09852}" srcOrd="1" destOrd="0" presId="urn:microsoft.com/office/officeart/2005/8/layout/pyramid2"/>
    <dgm:cxn modelId="{7E8B7E95-58CA-4967-9B46-3B08D202DA2C}" type="presParOf" srcId="{3EA718CA-99C9-4C9D-B323-237FCCA09852}" destId="{923EC457-F7B8-4F60-A87A-E231D41CF1C8}" srcOrd="0" destOrd="0" presId="urn:microsoft.com/office/officeart/2005/8/layout/pyramid2"/>
    <dgm:cxn modelId="{8FD8BC55-295F-48CE-9493-870381041303}" type="presParOf" srcId="{3EA718CA-99C9-4C9D-B323-237FCCA09852}" destId="{D273988A-BE33-4BAC-90F9-9C5EED29B1C0}" srcOrd="1" destOrd="0" presId="urn:microsoft.com/office/officeart/2005/8/layout/pyramid2"/>
    <dgm:cxn modelId="{4E6B0C5B-C250-467A-94D5-8289B28A0A17}" type="presParOf" srcId="{3EA718CA-99C9-4C9D-B323-237FCCA09852}" destId="{BC2715E2-22AC-40AA-93F4-E041E3A81BB1}" srcOrd="2" destOrd="0" presId="urn:microsoft.com/office/officeart/2005/8/layout/pyramid2"/>
    <dgm:cxn modelId="{59D76091-DCBA-4423-965E-AC5C146F3BE9}" type="presParOf" srcId="{3EA718CA-99C9-4C9D-B323-237FCCA09852}" destId="{F4625E38-6332-4F5A-90C6-6BFAE7AA8D8E}" srcOrd="3" destOrd="0" presId="urn:microsoft.com/office/officeart/2005/8/layout/pyramid2"/>
    <dgm:cxn modelId="{45B837A7-3012-4CF5-86D6-378E7EA9E518}" type="presParOf" srcId="{3EA718CA-99C9-4C9D-B323-237FCCA09852}" destId="{BA18A08C-3570-4249-B1AB-3511DD96CE10}" srcOrd="4" destOrd="0" presId="urn:microsoft.com/office/officeart/2005/8/layout/pyramid2"/>
    <dgm:cxn modelId="{1F82AA17-C89C-4CE1-BC01-144EBF69DA32}" type="presParOf" srcId="{3EA718CA-99C9-4C9D-B323-237FCCA09852}" destId="{06B99AA2-7DBA-4963-903E-18E78FD302C4}" srcOrd="5" destOrd="0" presId="urn:microsoft.com/office/officeart/2005/8/layout/pyramid2"/>
    <dgm:cxn modelId="{2B31BDB1-8A94-4DCB-911B-F6517602C395}" type="presParOf" srcId="{3EA718CA-99C9-4C9D-B323-237FCCA09852}" destId="{4082B02C-99DF-4DDC-8275-8A16DE17E7C0}" srcOrd="6" destOrd="0" presId="urn:microsoft.com/office/officeart/2005/8/layout/pyramid2"/>
    <dgm:cxn modelId="{DAC4BB5D-70B4-423B-9EDC-A30DFB418426}" type="presParOf" srcId="{3EA718CA-99C9-4C9D-B323-237FCCA09852}" destId="{620A7E36-1CED-4BC6-B4DE-C7549A73CBA1}" srcOrd="7" destOrd="0" presId="urn:microsoft.com/office/officeart/2005/8/layout/pyramid2"/>
    <dgm:cxn modelId="{CDF1C147-A87B-4A97-A349-29C5CD5DBC5D}" type="presParOf" srcId="{3EA718CA-99C9-4C9D-B323-237FCCA09852}" destId="{C84629BB-9480-4FE3-8EEA-4AC6CCE0BEF0}" srcOrd="8" destOrd="0" presId="urn:microsoft.com/office/officeart/2005/8/layout/pyramid2"/>
    <dgm:cxn modelId="{6B5978C5-B9CE-4ED0-81C9-4DA2E53F7256}" type="presParOf" srcId="{3EA718CA-99C9-4C9D-B323-237FCCA09852}" destId="{08850895-1070-4895-B59A-AFB0B72E2AE9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5BA78-1D5A-4123-B51C-437A55798B4A}">
      <dsp:nvSpPr>
        <dsp:cNvPr id="0" name=""/>
        <dsp:cNvSpPr/>
      </dsp:nvSpPr>
      <dsp:spPr>
        <a:xfrm>
          <a:off x="1485899" y="0"/>
          <a:ext cx="4572000" cy="457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EC457-F7B8-4F60-A87A-E231D41CF1C8}">
      <dsp:nvSpPr>
        <dsp:cNvPr id="0" name=""/>
        <dsp:cNvSpPr/>
      </dsp:nvSpPr>
      <dsp:spPr>
        <a:xfrm>
          <a:off x="3771900" y="457646"/>
          <a:ext cx="2971800" cy="6500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Физическая готовность</a:t>
          </a:r>
          <a:endParaRPr lang="ru-RU" sz="1600" kern="1200" dirty="0"/>
        </a:p>
      </dsp:txBody>
      <dsp:txXfrm>
        <a:off x="3803634" y="489380"/>
        <a:ext cx="2908332" cy="586613"/>
      </dsp:txXfrm>
    </dsp:sp>
    <dsp:sp modelId="{BC2715E2-22AC-40AA-93F4-E041E3A81BB1}">
      <dsp:nvSpPr>
        <dsp:cNvPr id="0" name=""/>
        <dsp:cNvSpPr/>
      </dsp:nvSpPr>
      <dsp:spPr>
        <a:xfrm>
          <a:off x="3771900" y="1188987"/>
          <a:ext cx="2971800" cy="6500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Интеллектуальная готовность</a:t>
          </a:r>
          <a:endParaRPr lang="ru-RU" sz="1600" kern="1200" dirty="0"/>
        </a:p>
      </dsp:txBody>
      <dsp:txXfrm>
        <a:off x="3803634" y="1220721"/>
        <a:ext cx="2908332" cy="586613"/>
      </dsp:txXfrm>
    </dsp:sp>
    <dsp:sp modelId="{BA18A08C-3570-4249-B1AB-3511DD96CE10}">
      <dsp:nvSpPr>
        <dsp:cNvPr id="0" name=""/>
        <dsp:cNvSpPr/>
      </dsp:nvSpPr>
      <dsp:spPr>
        <a:xfrm>
          <a:off x="3771900" y="1920329"/>
          <a:ext cx="2971800" cy="6500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Мотивационная готовность </a:t>
          </a:r>
          <a:endParaRPr lang="ru-RU" sz="1600" kern="1200" dirty="0"/>
        </a:p>
      </dsp:txBody>
      <dsp:txXfrm>
        <a:off x="3803634" y="1952063"/>
        <a:ext cx="2908332" cy="586613"/>
      </dsp:txXfrm>
    </dsp:sp>
    <dsp:sp modelId="{4082B02C-99DF-4DDC-8275-8A16DE17E7C0}">
      <dsp:nvSpPr>
        <dsp:cNvPr id="0" name=""/>
        <dsp:cNvSpPr/>
      </dsp:nvSpPr>
      <dsp:spPr>
        <a:xfrm>
          <a:off x="3771900" y="2651670"/>
          <a:ext cx="2971800" cy="6500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Эмоционально-волевая готовность</a:t>
          </a:r>
          <a:endParaRPr lang="ru-RU" sz="1600" kern="1200" dirty="0"/>
        </a:p>
      </dsp:txBody>
      <dsp:txXfrm>
        <a:off x="3803634" y="2683404"/>
        <a:ext cx="2908332" cy="586613"/>
      </dsp:txXfrm>
    </dsp:sp>
    <dsp:sp modelId="{C84629BB-9480-4FE3-8EEA-4AC6CCE0BEF0}">
      <dsp:nvSpPr>
        <dsp:cNvPr id="0" name=""/>
        <dsp:cNvSpPr/>
      </dsp:nvSpPr>
      <dsp:spPr>
        <a:xfrm>
          <a:off x="3771900" y="3383012"/>
          <a:ext cx="2971800" cy="6500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Коммуникативная готовность</a:t>
          </a:r>
          <a:endParaRPr lang="ru-RU" sz="1600" kern="1200" dirty="0"/>
        </a:p>
      </dsp:txBody>
      <dsp:txXfrm>
        <a:off x="3803634" y="3414746"/>
        <a:ext cx="2908332" cy="5866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597008"/>
            <a:ext cx="8064896" cy="882119"/>
          </a:xfrm>
        </p:spPr>
        <p:txBody>
          <a:bodyPr/>
          <a:lstStyle/>
          <a:p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Родительское собрание в </a:t>
            </a: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подготовительной к школе группе компенсирующей направленности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930883" cy="2384942"/>
          </a:xfrm>
        </p:spPr>
        <p:txBody>
          <a:bodyPr/>
          <a:lstStyle/>
          <a:p>
            <a:r>
              <a:rPr lang="ru-RU" dirty="0" smtClean="0"/>
              <a:t>Ваш ребенок-будущий школьник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4509120"/>
            <a:ext cx="32928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МБДОУ «Детский сад № 231»</a:t>
            </a:r>
          </a:p>
          <a:p>
            <a:endParaRPr lang="ru-RU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Воспитатель</a:t>
            </a:r>
          </a:p>
          <a:p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Рыбкина Лариса Михайловна</a:t>
            </a:r>
          </a:p>
          <a:p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6268907"/>
            <a:ext cx="3144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Новокузнецкий округ, 2021г.</a:t>
            </a:r>
          </a:p>
        </p:txBody>
      </p:sp>
    </p:spTree>
    <p:extLst>
      <p:ext uri="{BB962C8B-B14F-4D97-AF65-F5344CB8AC3E}">
        <p14:creationId xmlns:p14="http://schemas.microsoft.com/office/powerpoint/2010/main" val="1936106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К </a:t>
            </a:r>
            <a:r>
              <a:rPr lang="ru-RU" sz="2400" dirty="0"/>
              <a:t>6–7-и годам ребенок должен знать: свой адрес и название города, в котором он живет; название страны и ее столицы; имена и отчества своих родителей, информацию о местах их работы; времена года, их последовательность и основные признаки; названия месяцев, дней недели; основные виды деревьев и цветов. ему следует уметь различать домашних и диких животных, понимать, что бабушка это мама отца или матери.</a:t>
            </a:r>
          </a:p>
          <a:p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653136"/>
            <a:ext cx="7092280" cy="16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421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«</a:t>
            </a:r>
            <a:r>
              <a:rPr lang="ru-RU" sz="2400" dirty="0"/>
              <a:t>Портрет» первоклассника, не готового к школе. чрезмерная игривость; недостаточная самостоятельность; импульсивность, бесконтрольность поведения, </a:t>
            </a:r>
            <a:r>
              <a:rPr lang="ru-RU" sz="2400" dirty="0" smtClean="0"/>
              <a:t>гиперреактивность; </a:t>
            </a:r>
            <a:r>
              <a:rPr lang="ru-RU" sz="2400" dirty="0"/>
              <a:t>неумение общаться со сверстниками; трудность контактов с незнакомыми взрослыми; неумение сосредоточиться на задании; низкий уровень знаний об окружающем мире; плохое развитие тонко координированных движений руки, зрительно-моторных координации; недостаточное развитие произвольной памяти; задержка речевого развития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941168"/>
            <a:ext cx="6084168" cy="144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74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endParaRPr lang="ru-RU" sz="2400" dirty="0"/>
          </a:p>
          <a:p>
            <a:r>
              <a:rPr lang="ru-RU" sz="2400" dirty="0" smtClean="0"/>
              <a:t>Не </a:t>
            </a:r>
            <a:r>
              <a:rPr lang="ru-RU" sz="2400" dirty="0"/>
              <a:t>отмахивайтесь от детских вопросов. </a:t>
            </a:r>
            <a:endParaRPr lang="ru-RU" sz="2400" dirty="0" smtClean="0"/>
          </a:p>
          <a:p>
            <a:r>
              <a:rPr lang="ru-RU" sz="2400" dirty="0" smtClean="0"/>
              <a:t>На </a:t>
            </a:r>
            <a:r>
              <a:rPr lang="ru-RU" sz="2400" dirty="0"/>
              <a:t>что надо обратить внимание… Развивайте самостоятельность, поощряйте инициативность, замечайте их успехи в изучении окружающего мира и помогайте </a:t>
            </a:r>
            <a:r>
              <a:rPr lang="ru-RU" sz="2400" dirty="0" smtClean="0"/>
              <a:t>познавать </a:t>
            </a:r>
            <a:r>
              <a:rPr lang="ru-RU" sz="2400" dirty="0" smtClean="0"/>
              <a:t> новое, </a:t>
            </a:r>
            <a:r>
              <a:rPr lang="ru-RU" sz="2400" dirty="0"/>
              <a:t>а не делайте всё за них.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25144"/>
            <a:ext cx="6876256" cy="163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041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 smtClean="0"/>
              <a:t>Ситуация:</a:t>
            </a:r>
            <a:r>
              <a:rPr lang="ru-RU" dirty="0" smtClean="0"/>
              <a:t> Мальчик </a:t>
            </a:r>
            <a:r>
              <a:rPr lang="ru-RU" dirty="0"/>
              <a:t>предпочитает шумные игры, а занятия, требующие сосредоточенности не любит. Вот и сейчас он выполнил рисунок, не приложив при этом никаких усилий. </a:t>
            </a:r>
            <a:r>
              <a:rPr lang="ru-RU" dirty="0" smtClean="0"/>
              <a:t>Видно</a:t>
            </a:r>
            <a:r>
              <a:rPr lang="ru-RU" dirty="0"/>
              <a:t>, что может рисовать лучше, но не старается. Мама, посмотрев его работу, говорит: «Хорошо, молодец!» Для неё главное, чтобы сын был занят. Мальчик тут же бросает свой «шедевр» и создаёт новый ничуть не лучше предыдущего. И мама опять хвалит малыша. Она считает: «Подумаешь, не дорисовал. Подумаешь, не правильно держит карандаш. Пойдёт в школу – научится. Не беда, что принимается сразу за несколько дел. Лишь бы занят был. Вот пойдёт в школу, тогда… 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00336"/>
          </a:xfrm>
        </p:spPr>
        <p:txBody>
          <a:bodyPr/>
          <a:lstStyle/>
          <a:p>
            <a:pPr algn="ctr"/>
            <a:r>
              <a:rPr lang="ru-RU" dirty="0"/>
              <a:t>Проблемные ситуации </a:t>
            </a:r>
          </a:p>
        </p:txBody>
      </p:sp>
    </p:spTree>
    <p:extLst>
      <p:ext uri="{BB962C8B-B14F-4D97-AF65-F5344CB8AC3E}">
        <p14:creationId xmlns:p14="http://schemas.microsoft.com/office/powerpoint/2010/main" val="854402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67200"/>
          </a:xfrm>
        </p:spPr>
        <p:txBody>
          <a:bodyPr/>
          <a:lstStyle/>
          <a:p>
            <a:r>
              <a:rPr lang="ru-RU" b="1" u="sng" dirty="0" smtClean="0"/>
              <a:t>Ситуация</a:t>
            </a:r>
            <a:r>
              <a:rPr lang="ru-RU" dirty="0" smtClean="0"/>
              <a:t>: За дочерью </a:t>
            </a:r>
            <a:r>
              <a:rPr lang="ru-RU" dirty="0"/>
              <a:t>в детский сад пришла мама. </a:t>
            </a:r>
            <a:r>
              <a:rPr lang="ru-RU" dirty="0" smtClean="0"/>
              <a:t>Девочка </a:t>
            </a:r>
            <a:r>
              <a:rPr lang="ru-RU" dirty="0" smtClean="0"/>
              <a:t> </a:t>
            </a:r>
            <a:r>
              <a:rPr lang="ru-RU" dirty="0"/>
              <a:t>радостно </a:t>
            </a:r>
            <a:r>
              <a:rPr lang="ru-RU" dirty="0" smtClean="0"/>
              <a:t>рассказывает : </a:t>
            </a:r>
            <a:r>
              <a:rPr lang="ru-RU" dirty="0"/>
              <a:t>«Мама, а мы сегодня птичку клеили!» Мама: Почему у тебя вся одежда мокрая? </a:t>
            </a:r>
            <a:r>
              <a:rPr lang="ru-RU" dirty="0" smtClean="0"/>
              <a:t>Дочь: </a:t>
            </a:r>
            <a:r>
              <a:rPr lang="ru-RU" dirty="0" smtClean="0"/>
              <a:t>Мама </a:t>
            </a:r>
            <a:r>
              <a:rPr lang="ru-RU" dirty="0" smtClean="0"/>
              <a:t> </a:t>
            </a:r>
            <a:r>
              <a:rPr lang="ru-RU" dirty="0" smtClean="0"/>
              <a:t>я очень старалась. </a:t>
            </a:r>
            <a:r>
              <a:rPr lang="ru-RU" dirty="0"/>
              <a:t>Мама: Сколько раз говорить – клади </a:t>
            </a:r>
            <a:r>
              <a:rPr lang="ru-RU" dirty="0" smtClean="0"/>
              <a:t>вещи </a:t>
            </a:r>
            <a:r>
              <a:rPr lang="ru-RU" dirty="0"/>
              <a:t>и варежки на батарею! </a:t>
            </a:r>
            <a:r>
              <a:rPr lang="ru-RU" dirty="0" smtClean="0"/>
              <a:t>Девочка: </a:t>
            </a:r>
            <a:r>
              <a:rPr lang="ru-RU" dirty="0"/>
              <a:t>Я ещё дома попробую такую птичку сделать. Мама: Вот теперь пойдёшь в мокром. </a:t>
            </a:r>
            <a:r>
              <a:rPr lang="ru-RU" dirty="0" smtClean="0"/>
              <a:t>Дочь замолчала </a:t>
            </a:r>
            <a:r>
              <a:rPr lang="ru-RU" dirty="0"/>
              <a:t>и </a:t>
            </a:r>
            <a:r>
              <a:rPr lang="ru-RU" dirty="0" smtClean="0"/>
              <a:t>стала </a:t>
            </a:r>
            <a:r>
              <a:rPr lang="ru-RU" dirty="0"/>
              <a:t>нехотя одеваться.</a:t>
            </a:r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0033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Проблемные ситуации </a:t>
            </a:r>
          </a:p>
        </p:txBody>
      </p:sp>
    </p:spTree>
    <p:extLst>
      <p:ext uri="{BB962C8B-B14F-4D97-AF65-F5344CB8AC3E}">
        <p14:creationId xmlns:p14="http://schemas.microsoft.com/office/powerpoint/2010/main" val="2271172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Готовите </a:t>
            </a:r>
            <a:r>
              <a:rPr lang="ru-RU" dirty="0"/>
              <a:t>ли вы детей к самостоятельной жизни? </a:t>
            </a:r>
            <a:endParaRPr lang="ru-RU" dirty="0" smtClean="0"/>
          </a:p>
          <a:p>
            <a:r>
              <a:rPr lang="ru-RU" dirty="0" smtClean="0"/>
              <a:t>Воспитываете </a:t>
            </a:r>
            <a:r>
              <a:rPr lang="ru-RU" dirty="0"/>
              <a:t>ли ответственность быть хозяином своего дома, самостоятельность и жизненную приспособленность? </a:t>
            </a:r>
            <a:endParaRPr lang="ru-RU" dirty="0" smtClean="0"/>
          </a:p>
          <a:p>
            <a:r>
              <a:rPr lang="ru-RU" dirty="0" smtClean="0"/>
              <a:t>Умеет </a:t>
            </a:r>
            <a:r>
              <a:rPr lang="ru-RU" dirty="0"/>
              <a:t>ли ваш ребенок выполнять элементарные домашние работы? </a:t>
            </a:r>
            <a:endParaRPr lang="ru-RU" dirty="0" smtClean="0"/>
          </a:p>
          <a:p>
            <a:r>
              <a:rPr lang="ru-RU" dirty="0" smtClean="0"/>
              <a:t>Отгораживаете </a:t>
            </a:r>
            <a:r>
              <a:rPr lang="ru-RU" dirty="0"/>
              <a:t>ли вы ребенка от своей трудовой деятельности?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Вопросы родителям </a:t>
            </a:r>
          </a:p>
        </p:txBody>
      </p:sp>
    </p:spTree>
    <p:extLst>
      <p:ext uri="{BB962C8B-B14F-4D97-AF65-F5344CB8AC3E}">
        <p14:creationId xmlns:p14="http://schemas.microsoft.com/office/powerpoint/2010/main" val="2101126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Сближает ли вас труд по дому, на дачном участке? </a:t>
            </a:r>
            <a:endParaRPr lang="ru-RU" dirty="0" smtClean="0"/>
          </a:p>
          <a:p>
            <a:r>
              <a:rPr lang="ru-RU" dirty="0" smtClean="0"/>
              <a:t>Руководствуетесь </a:t>
            </a:r>
            <a:r>
              <a:rPr lang="ru-RU" dirty="0"/>
              <a:t>ли вы принципом «лишь бы хорошо учился», а остальное берете на себя? </a:t>
            </a:r>
            <a:endParaRPr lang="ru-RU" dirty="0" smtClean="0"/>
          </a:p>
          <a:p>
            <a:r>
              <a:rPr lang="ru-RU" dirty="0" smtClean="0"/>
              <a:t>Приучен </a:t>
            </a:r>
            <a:r>
              <a:rPr lang="ru-RU" dirty="0"/>
              <a:t>ли ваш ребенок обслуживать себя сам? </a:t>
            </a:r>
            <a:endParaRPr lang="ru-RU" dirty="0" smtClean="0"/>
          </a:p>
          <a:p>
            <a:r>
              <a:rPr lang="ru-RU" dirty="0" smtClean="0"/>
              <a:t>Ведет </a:t>
            </a:r>
            <a:r>
              <a:rPr lang="ru-RU" dirty="0"/>
              <a:t>ли самообслуживание к дисциплинированности?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поощряете ребенка за выполнение трудовых поручений?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Вопросы родителям </a:t>
            </a:r>
          </a:p>
        </p:txBody>
      </p:sp>
    </p:spTree>
    <p:extLst>
      <p:ext uri="{BB962C8B-B14F-4D97-AF65-F5344CB8AC3E}">
        <p14:creationId xmlns:p14="http://schemas.microsoft.com/office/powerpoint/2010/main" val="1305820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500" dirty="0" smtClean="0">
                <a:cs typeface="Arial" panose="020B0604020202020204" pitchFamily="34" charset="0"/>
              </a:rPr>
              <a:t>Планирование </a:t>
            </a:r>
            <a:r>
              <a:rPr lang="ru-RU" sz="2500" dirty="0">
                <a:cs typeface="Arial" panose="020B0604020202020204" pitchFamily="34" charset="0"/>
              </a:rPr>
              <a:t>и организация образовательной деятельности в ДОУ. Сборник материалов. </a:t>
            </a:r>
            <a:r>
              <a:rPr lang="ru-RU" sz="2500" dirty="0" smtClean="0">
                <a:cs typeface="Arial" panose="020B0604020202020204" pitchFamily="34" charset="0"/>
              </a:rPr>
              <a:t>ФГОС, </a:t>
            </a:r>
            <a:r>
              <a:rPr lang="ru-RU" sz="2500" dirty="0">
                <a:cs typeface="Arial" panose="020B0604020202020204" pitchFamily="34" charset="0"/>
              </a:rPr>
              <a:t>Н.В. </a:t>
            </a:r>
            <a:r>
              <a:rPr lang="ru-RU" sz="2500" dirty="0" err="1" smtClean="0">
                <a:cs typeface="Arial" panose="020B0604020202020204" pitchFamily="34" charset="0"/>
              </a:rPr>
              <a:t>Нищева</a:t>
            </a:r>
            <a:r>
              <a:rPr lang="ru-RU" sz="2500" dirty="0" smtClean="0">
                <a:cs typeface="Arial" panose="020B0604020202020204" pitchFamily="34" charset="0"/>
              </a:rPr>
              <a:t>, 2021г.</a:t>
            </a:r>
          </a:p>
          <a:p>
            <a:r>
              <a:rPr lang="ru-RU" sz="2500" dirty="0" smtClean="0">
                <a:cs typeface="Arial" panose="020B0604020202020204" pitchFamily="34" charset="0"/>
              </a:rPr>
              <a:t>Комплексная образовательная программа дошкольного образования «Детство» / Т.И. Бабаева, А.Г. Гогоберидзе, О.В. Солнцева и др.-СПб.: ООО «Издательство «Детство-Пресс», 2019.-352с.</a:t>
            </a:r>
          </a:p>
          <a:p>
            <a:pPr marL="0" indent="0">
              <a:buNone/>
            </a:pPr>
            <a:r>
              <a:rPr lang="ru-RU" sz="2500" dirty="0" smtClean="0">
                <a:cs typeface="Arial" panose="020B0604020202020204" pitchFamily="34" charset="0"/>
              </a:rPr>
              <a:t>    Рецензия от 26 июня 2019 г. ФГБОУ ВО МГППУ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3220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1500" y="260648"/>
            <a:ext cx="8229600" cy="1688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 </a:t>
            </a:r>
            <a:r>
              <a:rPr lang="ru-RU" sz="4400" dirty="0"/>
              <a:t>Спасибо за внимание!</a:t>
            </a:r>
          </a:p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268760"/>
            <a:ext cx="5157192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372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/>
          <a:lstStyle/>
          <a:p>
            <a:r>
              <a:rPr lang="ru-RU" dirty="0"/>
              <a:t>Искусство воспитания </a:t>
            </a:r>
            <a:r>
              <a:rPr lang="ru-RU" dirty="0" smtClean="0"/>
              <a:t>имеет  </a:t>
            </a:r>
            <a:r>
              <a:rPr lang="ru-RU" dirty="0"/>
              <a:t>ту особенность, что почти всем оно кажется делом знакомым и понятным, иным – делом легким, и тем понятнее и легче кажется </a:t>
            </a:r>
            <a:r>
              <a:rPr lang="ru-RU" dirty="0" smtClean="0"/>
              <a:t> оно</a:t>
            </a:r>
            <a:r>
              <a:rPr lang="ru-RU" dirty="0"/>
              <a:t>, чем менее человек с ним знаком, теоретически или практически.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К. Д. Ушинский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708920"/>
            <a:ext cx="514806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61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442172"/>
              </p:ext>
            </p:extLst>
          </p:nvPr>
        </p:nvGraphicFramePr>
        <p:xfrm>
          <a:off x="518864" y="1593304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Компоненты </a:t>
            </a:r>
            <a:r>
              <a:rPr lang="ru-RU" dirty="0" smtClean="0"/>
              <a:t>дошкольной </a:t>
            </a:r>
            <a:r>
              <a:rPr lang="ru-RU" dirty="0" smtClean="0"/>
              <a:t>готовности детей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03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2644206" cy="3705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-</a:t>
            </a:r>
            <a:r>
              <a:rPr lang="ru-RU" sz="1800" dirty="0" smtClean="0"/>
              <a:t>Координация движений в соответствии с возрастной нормой</a:t>
            </a:r>
          </a:p>
          <a:p>
            <a:pPr marL="0" indent="0">
              <a:buNone/>
            </a:pPr>
            <a:r>
              <a:rPr lang="ru-RU" sz="1800" dirty="0" smtClean="0"/>
              <a:t>-Готовность организма ребенка к учебным нагрузкам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Физическая готовность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5085184"/>
            <a:ext cx="38751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Состояние здоровья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Физическое развитие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Развитие анализаторных систем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Развитие мелких групп мышц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090" y="1556792"/>
            <a:ext cx="5754216" cy="322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11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Ориентировка ребенка в окружающем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Запас знаний, усвоенных в системе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Желание узнавать новое, любознательность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Развитие образных представлений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Развитие речи и мышления в соответствии с возрастной нормой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Смысловое запоминание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Интеллектуальная готовность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291" y="4005064"/>
            <a:ext cx="3419856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7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право 9"/>
          <p:cNvSpPr/>
          <p:nvPr/>
        </p:nvSpPr>
        <p:spPr>
          <a:xfrm rot="19927408">
            <a:off x="364971" y="2835487"/>
            <a:ext cx="7845345" cy="12003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3394720" cy="1184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В развитии интеллекта нет «стоячего» положения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dirty="0" smtClean="0"/>
              <a:t>Для развития интеллекта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7078" y="4876956"/>
            <a:ext cx="2268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Стабильная и постоянная движущая сила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3693225"/>
            <a:ext cx="2592288" cy="936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Ум требует постоянной загрузки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75497" y="219790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Обучение должно быть стабильно и постоянно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4674792"/>
            <a:ext cx="3294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Если мы не движемся вперед, то неизбежно станем двигаться назад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79239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19256" cy="1977008"/>
          </a:xfrm>
        </p:spPr>
        <p:txBody>
          <a:bodyPr>
            <a:normAutofit/>
          </a:bodyPr>
          <a:lstStyle/>
          <a:p>
            <a:r>
              <a:rPr lang="ru-RU" dirty="0" smtClean="0"/>
              <a:t>Ребенок должен видеть, что родители спокойно и уверенно смотрят на его предстоящее поступление в школу, дома его понимают, верят в его силы.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Мотивационная готовность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437112"/>
            <a:ext cx="7720552" cy="194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003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5936" y="1524000"/>
            <a:ext cx="4690864" cy="500134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Способность управлять своими эмоциями и поведением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Умение организовывать рабочее место и поддерживать порядок в нем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Стремление преодолевать трудности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Стремление к достижению результата своей деятельности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Эмоционально-волевая готовность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2054410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95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7978088" cy="5318726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3648" y="3573016"/>
            <a:ext cx="6264696" cy="266429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Это умение ребенка строить свои взаимоотношения с другими людьми: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Играть и общаться с другими ребятами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Быть включенным в детский коллектив и уметь жить по его законам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Общаться со взрослыми людьми, соблюдая правила культурного общения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Доброжелательность и отсутствие агрессивности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/>
          <a:lstStyle/>
          <a:p>
            <a:pPr algn="ctr"/>
            <a:r>
              <a:rPr lang="ru-RU" dirty="0" smtClean="0"/>
              <a:t>Коммуникативная готовность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9125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0">
      <a:dk1>
        <a:sysClr val="windowText" lastClr="000000"/>
      </a:dk1>
      <a:lt1>
        <a:sysClr val="window" lastClr="FFFFFF"/>
      </a:lt1>
      <a:dk2>
        <a:srgbClr val="BFBFBF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101</TotalTime>
  <Words>831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Ваш ребенок-будущий школьник</vt:lpstr>
      <vt:lpstr>Презентация PowerPoint</vt:lpstr>
      <vt:lpstr>Компоненты дошкольной готовности детей</vt:lpstr>
      <vt:lpstr>Физическая готовность</vt:lpstr>
      <vt:lpstr>Интеллектуальная готовность</vt:lpstr>
      <vt:lpstr>Для развития интеллекта</vt:lpstr>
      <vt:lpstr>Мотивационная готовность</vt:lpstr>
      <vt:lpstr>Эмоционально-волевая готовность</vt:lpstr>
      <vt:lpstr>Коммуникативная готовность</vt:lpstr>
      <vt:lpstr>Презентация PowerPoint</vt:lpstr>
      <vt:lpstr>Презентация PowerPoint</vt:lpstr>
      <vt:lpstr>Презентация PowerPoint</vt:lpstr>
      <vt:lpstr>Проблемные ситуации </vt:lpstr>
      <vt:lpstr>Проблемные ситуации </vt:lpstr>
      <vt:lpstr>Вопросы родителям </vt:lpstr>
      <vt:lpstr>Вопросы родителям 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Ваш ребенок-будущий школьник</dc:title>
  <dc:creator>Adm</dc:creator>
  <cp:lastModifiedBy>Adm</cp:lastModifiedBy>
  <cp:revision>25</cp:revision>
  <dcterms:created xsi:type="dcterms:W3CDTF">2021-11-28T11:43:48Z</dcterms:created>
  <dcterms:modified xsi:type="dcterms:W3CDTF">2021-11-30T16:09:02Z</dcterms:modified>
</cp:coreProperties>
</file>