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7"/>
            <a:ext cx="8215370" cy="2286015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Тема: «Организация и технология товароснабжения розничных торговых предприятий»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928934"/>
            <a:ext cx="8215370" cy="3357586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Сущность и основные требования, предъявляемые к организации товароснабжения.</a:t>
            </a:r>
          </a:p>
          <a:p>
            <a:pPr algn="l" fontAlgn="base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Формы и принципы товароснабжения.</a:t>
            </a:r>
          </a:p>
          <a:p>
            <a:pPr algn="l" fontAlgn="base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Методы доставки товаров в розничную торговую сеть.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Виды маршрутов централизованной доставки товаров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Маятниковые (линейные) маршруты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разрабатывают для магазинов, объем поставки в которые равен или кратен грузоподъемности автомобиля с учетом объемной массы груза. Их используют для доставки товаров за один рейс в один магазин.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Кольцевые маршруты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применяют для доставки товаров в магазины, размер поставок в которые меньше грузоподъемности автомобиля. Завоз товаров осуществляется за один рейс в несколько находящихся по пути движения автомобиля, магазинов.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Для определения потребности в отдельных видах инвентарной многооборотной тары используется следующая формула: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 </a:t>
            </a:r>
          </a:p>
          <a:p>
            <a:pPr algn="ctr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400" baseline="-25000" dirty="0" err="1"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sz="2400" dirty="0"/>
              <a:t> 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400" baseline="-25000" dirty="0" err="1"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потребное количество инвентарной многооборотной тары;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количество подлежащего доставке груза, т;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время оборота единицы тары, дни;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грузовместимость тары, т;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– коэффициент использования грузовместимости тары;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aseline="-25000" dirty="0" err="1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время эксплуатации тары в планируемом периоде (с учетом времени нахождения тары в ремонте), дни.</a:t>
            </a:r>
          </a:p>
          <a:p>
            <a:endParaRPr lang="ru-RU" sz="24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1928802"/>
            <a:ext cx="857256" cy="619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Организация товароснабжения розничной сети включает в себя: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потребности в товарах;</a:t>
            </a:r>
          </a:p>
          <a:p>
            <a:pPr lvl="0"/>
            <a:r>
              <a:rPr lang="ru-RU" sz="3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поиск и выбор наиболее выгодного с экономической точки зре­ния поставщика (поставщиков) этих товаров;</a:t>
            </a:r>
          </a:p>
          <a:p>
            <a:pPr lvl="0"/>
            <a:r>
              <a:rPr lang="ru-RU" sz="3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 договоров  с выбранными поставщиками;</a:t>
            </a:r>
          </a:p>
          <a:p>
            <a:pPr lvl="0"/>
            <a:r>
              <a:rPr lang="ru-RU" sz="3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выбор метода доставки товаров в магазины;</a:t>
            </a:r>
          </a:p>
          <a:p>
            <a:pPr lvl="0"/>
            <a:r>
              <a:rPr lang="ru-RU" sz="3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контроль за ходом выполнения договоров;</a:t>
            </a:r>
          </a:p>
          <a:p>
            <a:pPr lvl="0"/>
            <a:r>
              <a:rPr lang="ru-RU" sz="3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приемку и размещение товаров в торговом зале.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 организацию товароснабжения розничной торговой сети оказывают влияние факторы: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21484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уровень управления процессом товароснабжения;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достоверность коммерческой информации, используемой для определения потребности в товарах;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размещение сети розничных торговых предприятий;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состояние и размещение складского хозяйства;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транспортные условия;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оснащенность предприятий розничной торговли торгово-технологическим оборудованием.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 организации товароснабжения предприятий розничной торговли должны учитываться следующие основные требования: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572032"/>
          </a:xfrm>
        </p:spPr>
        <p:txBody>
          <a:bodyPr>
            <a:normAutofit fontScale="85000" lnSpcReduction="10000"/>
          </a:bodyPr>
          <a:lstStyle/>
          <a:p>
            <a:r>
              <a:rPr lang="ru-RU" sz="2200" b="1" dirty="0"/>
              <a:t> источники и формы снабжения должны определяться с учетом ассортимента и объема выпускаемых товаров предприятиями промышленности и </a:t>
            </a:r>
            <a:r>
              <a:rPr lang="ru-RU" sz="2200" b="1"/>
              <a:t>другими изготовителями и </a:t>
            </a:r>
            <a:r>
              <a:rPr lang="ru-RU" sz="2200" b="1" dirty="0"/>
              <a:t>их территориальной удаленности от снабжаемых предприятий торговли;</a:t>
            </a:r>
          </a:p>
          <a:p>
            <a:r>
              <a:rPr lang="ru-RU" sz="2200" b="1" dirty="0"/>
              <a:t> завоз товаров должен осуществляться в соответствии со спросом населения и установленным для магазина ассортиментным перечнем;</a:t>
            </a:r>
          </a:p>
          <a:p>
            <a:r>
              <a:rPr lang="ru-RU" sz="2200" b="1" dirty="0"/>
              <a:t> количество завозимых товаров должно определяться типом предприятия, объемом товарооборота и размерами торговых площадей. Особое значение имеет оснащенность торговых предприятий соответствующим торгово-технологическим оборудованием;</a:t>
            </a:r>
          </a:p>
          <a:p>
            <a:r>
              <a:rPr lang="ru-RU" sz="2200" b="1" dirty="0"/>
              <a:t> величина единовременно доставляемой партии должна исчисляться с учетом имеющихся товарных запасов, объема среднедневной реализации и установленной периодичности завоза;</a:t>
            </a:r>
          </a:p>
          <a:p>
            <a:r>
              <a:rPr lang="ru-RU" sz="2200" b="1" dirty="0"/>
              <a:t> четко разработанная система товароснабжения должна обеспечивать минимальные издержки по завозу и хранению товаров.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Факторы, влияющие на выбор форм товароснабжения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ассортимент товаров,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типы и размеры магазинов,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объем товарооборота,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возможность бесперебойного снабжения магазинов,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количество звеньев товародвижения,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скорость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товарооборачиваемости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уровень транспортных расходов.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Формы товароснабжения розничных торговых предприятий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63570" y="1857364"/>
          <a:ext cx="3351834" cy="714379"/>
        </p:xfrm>
        <a:graphic>
          <a:graphicData uri="http://schemas.openxmlformats.org/drawingml/2006/table">
            <a:tbl>
              <a:tblPr/>
              <a:tblGrid>
                <a:gridCol w="3351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14379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itchFamily="18" charset="0"/>
                          <a:cs typeface="Times New Roman" pitchFamily="18" charset="0"/>
                        </a:rPr>
                        <a:t>Транзитная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68740" y="1842448"/>
          <a:ext cx="3889612" cy="709683"/>
        </p:xfrm>
        <a:graphic>
          <a:graphicData uri="http://schemas.openxmlformats.org/drawingml/2006/table">
            <a:tbl>
              <a:tblPr/>
              <a:tblGrid>
                <a:gridCol w="3889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968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itchFamily="18" charset="0"/>
                          <a:cs typeface="Times New Roman" pitchFamily="18" charset="0"/>
                        </a:rPr>
                        <a:t>Складская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8" y="3029803"/>
          <a:ext cx="3789413" cy="701040"/>
        </p:xfrm>
        <a:graphic>
          <a:graphicData uri="http://schemas.openxmlformats.org/drawingml/2006/table">
            <a:tbl>
              <a:tblPr/>
              <a:tblGrid>
                <a:gridCol w="378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8238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Производственные предприятия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85786" y="4258101"/>
          <a:ext cx="3731623" cy="777923"/>
        </p:xfrm>
        <a:graphic>
          <a:graphicData uri="http://schemas.openxmlformats.org/drawingml/2006/table">
            <a:tbl>
              <a:tblPr/>
              <a:tblGrid>
                <a:gridCol w="373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7792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Склады розничных  организаций и оптовых  баз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5786" y="5540991"/>
          <a:ext cx="3772566" cy="975360"/>
        </p:xfrm>
        <a:graphic>
          <a:graphicData uri="http://schemas.openxmlformats.org/drawingml/2006/table">
            <a:tbl>
              <a:tblPr/>
              <a:tblGrid>
                <a:gridCol w="37725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169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Розничные</a:t>
                      </a:r>
                      <a:r>
                        <a:rPr lang="ru-RU" sz="20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торговые предприятия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500048" y="3125337"/>
          <a:ext cx="3138985" cy="805218"/>
        </p:xfrm>
        <a:graphic>
          <a:graphicData uri="http://schemas.openxmlformats.org/drawingml/2006/table">
            <a:tbl>
              <a:tblPr/>
              <a:tblGrid>
                <a:gridCol w="3138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0521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Производственные предприятия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622878" y="4763069"/>
          <a:ext cx="3098041" cy="832513"/>
        </p:xfrm>
        <a:graphic>
          <a:graphicData uri="http://schemas.openxmlformats.org/drawingml/2006/table">
            <a:tbl>
              <a:tblPr/>
              <a:tblGrid>
                <a:gridCol w="3098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3251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Розничные</a:t>
                      </a:r>
                      <a:r>
                        <a:rPr lang="ru-RU" sz="20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торговые предприятия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2" name="Прямая со стрелкой 11"/>
          <p:cNvCxnSpPr/>
          <p:nvPr/>
        </p:nvCxnSpPr>
        <p:spPr>
          <a:xfrm rot="5400000">
            <a:off x="2106595" y="3964785"/>
            <a:ext cx="50086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141917" y="5286785"/>
            <a:ext cx="57309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6680215" y="4321181"/>
            <a:ext cx="78581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42942"/>
          </a:xfrm>
        </p:spPr>
        <p:txBody>
          <a:bodyPr>
            <a:normAutofit fontScale="90000"/>
          </a:bodyPr>
          <a:lstStyle/>
          <a:p>
            <a:br>
              <a:rPr lang="ru-RU" sz="2200" b="1" dirty="0"/>
            </a:br>
            <a:br>
              <a:rPr lang="ru-RU" sz="2200" b="1" dirty="0"/>
            </a:br>
            <a:r>
              <a:rPr lang="ru-RU" sz="2200" b="1" dirty="0"/>
              <a:t>Товароснабжение розничных торговых предприятий должно основываться на следующих основных принципах: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1142984"/>
          <a:ext cx="8586790" cy="5429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3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3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048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48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48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8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48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48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1397000"/>
          <a:ext cx="6096000" cy="2229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2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7421" y="1119117"/>
          <a:ext cx="8693624" cy="5478198"/>
        </p:xfrm>
        <a:graphic>
          <a:graphicData uri="http://schemas.openxmlformats.org/drawingml/2006/table">
            <a:tbl>
              <a:tblPr/>
              <a:tblGrid>
                <a:gridCol w="1965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7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9017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Планомерность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Завоз товаров в магазины и другие пункты продажи должен осуществляться на основе плановых графиков с учетом их ассортиментного профиля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8312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Ритмичность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Завоз</a:t>
                      </a:r>
                      <a:r>
                        <a:rPr lang="ru-RU" sz="18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товаров через определенные, как правило, относительно одинаковые промежутки времени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017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Оперативность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Ритм завоза товаров должен нарастать или сокращаться в зависимости от изменений в спросе на них, сезонных и других колебаний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9017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Экономичность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Минимальные затраты рабочего времени, материальных и денежных средств на весь процесс доставки товаров в розничную торговую сеть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7125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Централизация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Товароснабжение розничных торговых предприятий силами и средствами предприятий-поставщиков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47793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Технологичность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Товароснабжение должно осуществляться на основе использования на всех его этапах прогрессивных технологических решений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Методы доставки товаров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Децентрализованный метод доставки товаров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заключается в том, что выполнение всех операций по вывозу товаров со склада поставщика возлагается на магазин или любое другое предприятие розничной торговли.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Централизованная доставка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осуществляется силами и средствами поставщика.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Для правильной организации централизованной доставки товаров в магазины на складе проводятся подготовительные операции, которые включают в себя: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определение перечня и минимальных норм доставляемых в магазины товаров;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анализ расположения розничной торговой сети;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определение грузооборота;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расчет частоты завоза товаров для каждого магазина и оптимальных размеров поставок;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разработку маршрутов и графиков завоза товаров в магазины;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расчет потребности в инвентарной таре и автотранспортных средствах.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341</TotalTime>
  <Words>708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Тема: «Организация и технология товароснабжения розничных торговых предприятий» </vt:lpstr>
      <vt:lpstr>Организация товароснабжения розничной сети включает в себя:</vt:lpstr>
      <vt:lpstr>На организацию товароснабжения розничной торговой сети оказывают влияние факторы:</vt:lpstr>
      <vt:lpstr>При организации товароснабжения предприятий розничной торговли должны учитываться следующие основные требования:</vt:lpstr>
      <vt:lpstr>Факторы, влияющие на выбор форм товароснабжения</vt:lpstr>
      <vt:lpstr>Формы товароснабжения розничных торговых предприятий</vt:lpstr>
      <vt:lpstr>  Товароснабжение розничных торговых предприятий должно основываться на следующих основных принципах: </vt:lpstr>
      <vt:lpstr>Методы доставки товаров </vt:lpstr>
      <vt:lpstr>Для правильной организации централизованной доставки товаров в магазины на складе проводятся подготовительные операции, которые включают в себя:  </vt:lpstr>
      <vt:lpstr>Виды маршрутов централизованной доставки товаров</vt:lpstr>
      <vt:lpstr>Для определения потребности в отдельных видах инвентарной многооборотной тары используется следующая формула: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Галина Кирилаха</cp:lastModifiedBy>
  <cp:revision>41</cp:revision>
  <dcterms:modified xsi:type="dcterms:W3CDTF">2022-10-30T10:26:02Z</dcterms:modified>
</cp:coreProperties>
</file>