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9C7F-A4D0-4B22-9A32-AA5274597D23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EB8674-5D8A-4B49-8F97-591ACCADB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9C7F-A4D0-4B22-9A32-AA5274597D23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EB8674-5D8A-4B49-8F97-591ACCADB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9C7F-A4D0-4B22-9A32-AA5274597D23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EB8674-5D8A-4B49-8F97-591ACCADB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9C7F-A4D0-4B22-9A32-AA5274597D23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EB8674-5D8A-4B49-8F97-591ACCADB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9C7F-A4D0-4B22-9A32-AA5274597D23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EB8674-5D8A-4B49-8F97-591ACCADB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9C7F-A4D0-4B22-9A32-AA5274597D23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EB8674-5D8A-4B49-8F97-591ACCADB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9C7F-A4D0-4B22-9A32-AA5274597D23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EB8674-5D8A-4B49-8F97-591ACCADB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9C7F-A4D0-4B22-9A32-AA5274597D23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EB8674-5D8A-4B49-8F97-591ACCADB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9C7F-A4D0-4B22-9A32-AA5274597D23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EB8674-5D8A-4B49-8F97-591ACCADB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9C7F-A4D0-4B22-9A32-AA5274597D23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EB8674-5D8A-4B49-8F97-591ACCADB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9C7F-A4D0-4B22-9A32-AA5274597D23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EB8674-5D8A-4B49-8F97-591ACCADBE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F879C7F-A4D0-4B22-9A32-AA5274597D23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6EB8674-5D8A-4B49-8F97-591ACCADB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jpeg"/><Relationship Id="rId7" Type="http://schemas.openxmlformats.org/officeDocument/2006/relationships/image" Target="../media/image1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21002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по окружающему миру для детей второй младшей группы «Помоги Незнайке»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357694"/>
            <a:ext cx="3914780" cy="971560"/>
          </a:xfrm>
        </p:spPr>
        <p:txBody>
          <a:bodyPr>
            <a:normAutofit fontScale="85000" lnSpcReduction="1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Подготовила воспитатель </a:t>
            </a:r>
            <a:r>
              <a:rPr lang="ru-RU" sz="2400" dirty="0" err="1" smtClean="0">
                <a:solidFill>
                  <a:schemeClr val="tx1"/>
                </a:solidFill>
              </a:rPr>
              <a:t>Дадочкина</a:t>
            </a:r>
            <a:r>
              <a:rPr lang="ru-RU" sz="2400" dirty="0" smtClean="0">
                <a:solidFill>
                  <a:schemeClr val="tx1"/>
                </a:solidFill>
              </a:rPr>
              <a:t> Н.А.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МБДОУ «Детский сад №232»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8992" y="6072206"/>
            <a:ext cx="1857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Краснодар 2022</a:t>
            </a:r>
            <a:endParaRPr lang="ru-RU" sz="1600" dirty="0"/>
          </a:p>
        </p:txBody>
      </p:sp>
    </p:spTree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езнайка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14348" y="428604"/>
            <a:ext cx="3746972" cy="59293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6314" y="928670"/>
            <a:ext cx="371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Привет ребята! Я Незнайка из Цветочного города. 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500694" y="2786058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Я пришел к вам за помощью.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500694" y="4572008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 мне поможете?</a:t>
            </a:r>
            <a:endParaRPr lang="ru-RU" sz="20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едметы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643174" y="357166"/>
            <a:ext cx="6173523" cy="38576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596" y="1142984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 играл у себя в цветочном городе и все картинки перемешались!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357686" y="4929198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 поможете мне их разложить по группам?</a:t>
            </a:r>
            <a:endParaRPr lang="ru-RU" dirty="0"/>
          </a:p>
        </p:txBody>
      </p:sp>
      <p:pic>
        <p:nvPicPr>
          <p:cNvPr id="6" name="Рисунок 5" descr="незнайка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57158" y="3214686"/>
            <a:ext cx="2499470" cy="3143272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уки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72066" y="2857496"/>
            <a:ext cx="3028952" cy="2495520"/>
          </a:xfrm>
          <a:prstGeom prst="rect">
            <a:avLst/>
          </a:prstGeom>
        </p:spPr>
      </p:pic>
      <p:pic>
        <p:nvPicPr>
          <p:cNvPr id="3" name="Рисунок 2" descr="природ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2571744"/>
            <a:ext cx="4286248" cy="26789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57356" y="857232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Разделим предметы на две группы.</a:t>
            </a:r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2071678"/>
            <a:ext cx="3286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Предметы природного мира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6" y="2071678"/>
            <a:ext cx="3857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Предметы рукотворного мира</a:t>
            </a:r>
            <a:endParaRPr lang="ru-RU" sz="16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ирод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143240" y="1071546"/>
            <a:ext cx="2357422" cy="14733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43174" y="500042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Предметы природного мира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клубника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071538" y="642918"/>
            <a:ext cx="1325591" cy="1781430"/>
          </a:xfrm>
          <a:prstGeom prst="rect">
            <a:avLst/>
          </a:prstGeom>
        </p:spPr>
      </p:pic>
      <p:pic>
        <p:nvPicPr>
          <p:cNvPr id="5" name="Рисунок 4" descr="листик.jf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29388" y="714356"/>
            <a:ext cx="1930657" cy="1572370"/>
          </a:xfrm>
          <a:prstGeom prst="rect">
            <a:avLst/>
          </a:prstGeom>
        </p:spPr>
      </p:pic>
      <p:pic>
        <p:nvPicPr>
          <p:cNvPr id="6" name="Рисунок 5" descr="птичка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48" y="2571744"/>
            <a:ext cx="1492952" cy="1882650"/>
          </a:xfrm>
          <a:prstGeom prst="rect">
            <a:avLst/>
          </a:prstGeom>
        </p:spPr>
      </p:pic>
      <p:pic>
        <p:nvPicPr>
          <p:cNvPr id="7" name="Рисунок 6" descr="улитка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2786050" y="3000372"/>
            <a:ext cx="1666384" cy="1500198"/>
          </a:xfrm>
          <a:prstGeom prst="rect">
            <a:avLst/>
          </a:prstGeom>
        </p:spPr>
      </p:pic>
      <p:pic>
        <p:nvPicPr>
          <p:cNvPr id="8" name="Рисунок 7" descr="астра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357818" y="2643182"/>
            <a:ext cx="1278078" cy="1758271"/>
          </a:xfrm>
          <a:prstGeom prst="rect">
            <a:avLst/>
          </a:prstGeom>
        </p:spPr>
      </p:pic>
      <p:pic>
        <p:nvPicPr>
          <p:cNvPr id="9" name="Рисунок 8" descr="дерево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7072330" y="3000372"/>
            <a:ext cx="1390662" cy="1714488"/>
          </a:xfrm>
          <a:prstGeom prst="rect">
            <a:avLst/>
          </a:prstGeom>
        </p:spPr>
      </p:pic>
      <p:pic>
        <p:nvPicPr>
          <p:cNvPr id="10" name="Рисунок 9" descr="стрекоза.pn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1928794" y="4786322"/>
            <a:ext cx="1543037" cy="1315665"/>
          </a:xfrm>
          <a:prstGeom prst="rect">
            <a:avLst/>
          </a:prstGeom>
        </p:spPr>
      </p:pic>
      <p:pic>
        <p:nvPicPr>
          <p:cNvPr id="11" name="Рисунок 10" descr="кошка.jp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>
          <a:xfrm>
            <a:off x="4714876" y="4500570"/>
            <a:ext cx="1500198" cy="1971689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уки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428992" y="1071546"/>
            <a:ext cx="2028820" cy="11170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8860" y="571480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Предметы рукотворного мира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лопат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472" y="428604"/>
            <a:ext cx="2036047" cy="2071678"/>
          </a:xfrm>
          <a:prstGeom prst="rect">
            <a:avLst/>
          </a:prstGeom>
        </p:spPr>
      </p:pic>
      <p:pic>
        <p:nvPicPr>
          <p:cNvPr id="5" name="Рисунок 4" descr="компьютер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57224" y="2857496"/>
            <a:ext cx="1571636" cy="1123065"/>
          </a:xfrm>
          <a:prstGeom prst="rect">
            <a:avLst/>
          </a:prstGeom>
        </p:spPr>
      </p:pic>
      <p:pic>
        <p:nvPicPr>
          <p:cNvPr id="6" name="Рисунок 5" descr="молоток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500826" y="428604"/>
            <a:ext cx="2071702" cy="2371948"/>
          </a:xfrm>
          <a:prstGeom prst="rect">
            <a:avLst/>
          </a:prstGeom>
        </p:spPr>
      </p:pic>
      <p:pic>
        <p:nvPicPr>
          <p:cNvPr id="7" name="Рисунок 6" descr="машина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071802" y="2643182"/>
            <a:ext cx="1857891" cy="1429705"/>
          </a:xfrm>
          <a:prstGeom prst="rect">
            <a:avLst/>
          </a:prstGeom>
        </p:spPr>
      </p:pic>
      <p:pic>
        <p:nvPicPr>
          <p:cNvPr id="8" name="Рисунок 7" descr="кукла.pn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5929322" y="2143116"/>
            <a:ext cx="1143008" cy="1801678"/>
          </a:xfrm>
          <a:prstGeom prst="rect">
            <a:avLst/>
          </a:prstGeom>
        </p:spPr>
      </p:pic>
      <p:pic>
        <p:nvPicPr>
          <p:cNvPr id="9" name="Рисунок 8" descr="стул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6500826" y="4286256"/>
            <a:ext cx="1285884" cy="1770580"/>
          </a:xfrm>
          <a:prstGeom prst="rect">
            <a:avLst/>
          </a:prstGeom>
        </p:spPr>
      </p:pic>
      <p:pic>
        <p:nvPicPr>
          <p:cNvPr id="10" name="Рисунок 9" descr="телефон.pn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3428992" y="4643446"/>
            <a:ext cx="2107647" cy="1857364"/>
          </a:xfrm>
          <a:prstGeom prst="rect">
            <a:avLst/>
          </a:prstGeom>
        </p:spPr>
      </p:pic>
      <p:pic>
        <p:nvPicPr>
          <p:cNvPr id="12" name="Рисунок 11" descr="мяч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1071538" y="4786322"/>
            <a:ext cx="1500174" cy="1500174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изкултминут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8233104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42860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теперь поиграем в игру «Найди лишнюю картинку»</a:t>
            </a:r>
            <a:endParaRPr lang="ru-RU" dirty="0"/>
          </a:p>
        </p:txBody>
      </p:sp>
      <p:pic>
        <p:nvPicPr>
          <p:cNvPr id="3" name="Рисунок 2" descr="Незнайка 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86111" y="642918"/>
            <a:ext cx="1671245" cy="2143140"/>
          </a:xfrm>
          <a:prstGeom prst="rect">
            <a:avLst/>
          </a:prstGeom>
        </p:spPr>
      </p:pic>
      <p:pic>
        <p:nvPicPr>
          <p:cNvPr id="4" name="Рисунок 3" descr="астр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928794" y="1643050"/>
            <a:ext cx="1563830" cy="1722780"/>
          </a:xfrm>
          <a:prstGeom prst="rect">
            <a:avLst/>
          </a:prstGeom>
        </p:spPr>
      </p:pic>
      <p:pic>
        <p:nvPicPr>
          <p:cNvPr id="5" name="Рисунок 4" descr="листик.jf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000496" y="1643050"/>
            <a:ext cx="1995770" cy="1500198"/>
          </a:xfrm>
          <a:prstGeom prst="rect">
            <a:avLst/>
          </a:prstGeom>
        </p:spPr>
      </p:pic>
      <p:pic>
        <p:nvPicPr>
          <p:cNvPr id="6" name="Рисунок 5" descr="кошка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643702" y="1571612"/>
            <a:ext cx="1500198" cy="1785926"/>
          </a:xfrm>
          <a:prstGeom prst="rect">
            <a:avLst/>
          </a:prstGeom>
        </p:spPr>
      </p:pic>
      <p:pic>
        <p:nvPicPr>
          <p:cNvPr id="7" name="Рисунок 6" descr="улитка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2071670" y="4214818"/>
            <a:ext cx="1661444" cy="1571636"/>
          </a:xfrm>
          <a:prstGeom prst="rect">
            <a:avLst/>
          </a:prstGeom>
        </p:spPr>
      </p:pic>
      <p:pic>
        <p:nvPicPr>
          <p:cNvPr id="8" name="Рисунок 7" descr="лопата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071934" y="4214818"/>
            <a:ext cx="2036047" cy="2071678"/>
          </a:xfrm>
          <a:prstGeom prst="rect">
            <a:avLst/>
          </a:prstGeom>
        </p:spPr>
      </p:pic>
      <p:pic>
        <p:nvPicPr>
          <p:cNvPr id="9" name="Рисунок 8" descr="стрекоза.png"/>
          <p:cNvPicPr>
            <a:picLocks noChangeAspect="1"/>
          </p:cNvPicPr>
          <p:nvPr/>
        </p:nvPicPr>
        <p:blipFill>
          <a:blip r:embed="rId8" cstate="screen"/>
          <a:srcRect b="-353"/>
          <a:stretch>
            <a:fillRect/>
          </a:stretch>
        </p:blipFill>
        <p:spPr>
          <a:xfrm>
            <a:off x="6429388" y="4286256"/>
            <a:ext cx="1785950" cy="1578281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езнайка спасиб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258</TotalTime>
  <Words>96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Презентация по окружающему миру для детей второй младшей группы «Помоги Незнайке»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Дадочкина</dc:creator>
  <cp:lastModifiedBy>Дадочкина</cp:lastModifiedBy>
  <cp:revision>27</cp:revision>
  <dcterms:created xsi:type="dcterms:W3CDTF">2022-10-29T05:55:45Z</dcterms:created>
  <dcterms:modified xsi:type="dcterms:W3CDTF">2022-10-30T16:11:04Z</dcterms:modified>
</cp:coreProperties>
</file>