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5" r:id="rId4"/>
    <p:sldId id="266" r:id="rId5"/>
    <p:sldId id="267" r:id="rId6"/>
    <p:sldId id="268" r:id="rId7"/>
    <p:sldId id="269" r:id="rId8"/>
    <p:sldId id="271" r:id="rId9"/>
    <p:sldId id="27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114" autoAdjust="0"/>
    <p:restoredTop sz="94660"/>
  </p:normalViewPr>
  <p:slideViewPr>
    <p:cSldViewPr>
      <p:cViewPr varScale="1">
        <p:scale>
          <a:sx n="85" d="100"/>
          <a:sy n="85" d="100"/>
        </p:scale>
        <p:origin x="1493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2C122-65AD-49DE-860D-EAED688E7CC5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93ADC-E429-4DFF-B4FA-3BC05A5786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2C122-65AD-49DE-860D-EAED688E7CC5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93ADC-E429-4DFF-B4FA-3BC05A5786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2C122-65AD-49DE-860D-EAED688E7CC5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93ADC-E429-4DFF-B4FA-3BC05A5786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2C122-65AD-49DE-860D-EAED688E7CC5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93ADC-E429-4DFF-B4FA-3BC05A5786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2C122-65AD-49DE-860D-EAED688E7CC5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93ADC-E429-4DFF-B4FA-3BC05A5786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2C122-65AD-49DE-860D-EAED688E7CC5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93ADC-E429-4DFF-B4FA-3BC05A5786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2C122-65AD-49DE-860D-EAED688E7CC5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93ADC-E429-4DFF-B4FA-3BC05A5786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2C122-65AD-49DE-860D-EAED688E7CC5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93ADC-E429-4DFF-B4FA-3BC05A5786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2C122-65AD-49DE-860D-EAED688E7CC5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93ADC-E429-4DFF-B4FA-3BC05A5786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2C122-65AD-49DE-860D-EAED688E7CC5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93ADC-E429-4DFF-B4FA-3BC05A5786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2C122-65AD-49DE-860D-EAED688E7CC5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93ADC-E429-4DFF-B4FA-3BC05A5786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C2C122-65AD-49DE-860D-EAED688E7CC5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F93ADC-E429-4DFF-B4FA-3BC05A5786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88640"/>
            <a:ext cx="8424936" cy="2495199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32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/>
              </a:rPr>
              <a:t/>
            </a:r>
            <a:br>
              <a:rPr lang="ru-RU" sz="32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/>
              </a:rPr>
            </a:br>
            <a:r>
              <a:rPr lang="ru-RU" sz="32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/>
              </a:rPr>
              <a:t/>
            </a:r>
            <a:br>
              <a:rPr lang="ru-RU" sz="32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/>
              </a:rPr>
            </a:br>
            <a:r>
              <a:rPr lang="ru-RU" sz="32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>
              <a:ln w="12700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63688" y="3789040"/>
            <a:ext cx="5400600" cy="1464568"/>
          </a:xfrm>
        </p:spPr>
        <p:txBody>
          <a:bodyPr/>
          <a:lstStyle/>
          <a:p>
            <a:pPr algn="r">
              <a:defRPr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Подготовила воспитатель: 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defRPr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Фрибус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Людмила Валерьевна</a:t>
            </a:r>
            <a:endParaRPr lang="ru-RU" sz="1600" b="1" dirty="0">
              <a:solidFill>
                <a:srgbClr val="002060"/>
              </a:solidFill>
            </a:endParaRPr>
          </a:p>
          <a:p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1266" name="Picture 2" descr="http://peredshkoloy.ru/wp-content/uploads/2015/04/Hud.-e%60stet.-st.gr.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3284984"/>
            <a:ext cx="3214710" cy="332394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55576" y="332656"/>
            <a:ext cx="7920880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/>
              <a:t>Муниципальное автономное дошкольное образовательное учреждение </a:t>
            </a:r>
            <a:br>
              <a:rPr lang="ru-RU" b="1" i="1" dirty="0"/>
            </a:br>
            <a:r>
              <a:rPr lang="ru-RU" b="1" i="1" dirty="0"/>
              <a:t>«Детский сад общеразвивающего вида №82» НМР </a:t>
            </a:r>
            <a:r>
              <a:rPr lang="ru-RU" b="1" i="1" dirty="0" smtClean="0"/>
              <a:t>РТ</a:t>
            </a:r>
          </a:p>
          <a:p>
            <a:pPr algn="ctr"/>
            <a:endParaRPr lang="ru-RU" b="1" i="1" dirty="0"/>
          </a:p>
          <a:p>
            <a:pPr algn="ctr"/>
            <a:endParaRPr lang="ru-RU" b="1" i="1" dirty="0" smtClean="0"/>
          </a:p>
          <a:p>
            <a:pPr algn="ctr"/>
            <a:endParaRPr lang="ru-RU" b="1" i="1" dirty="0"/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«Познаём, играем, считаем»</a:t>
            </a: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Работа по  художественно – эстетическому развитию: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Рисование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18434" name="Picture 2" descr="https://ds04.infourok.ru/uploads/ex/01e1/0019b7e8-26f29d8e/img5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5406595"/>
            <a:ext cx="2786082" cy="14514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2204864"/>
            <a:ext cx="4187957" cy="3140968"/>
          </a:xfrm>
          <a:prstGeom prst="rect">
            <a:avLst/>
          </a:prstGeom>
        </p:spPr>
      </p:pic>
      <p:pic>
        <p:nvPicPr>
          <p:cNvPr id="5" name="Picture 2" descr="https://sun9-84.userapi.com/impf/sfNvVxHFy9WmwI3C_NXDpCLp8iHlgykinr-Ufw/tvVpmqkgGRA.jpg?size=1920x1440&amp;quality=95&amp;sign=5fb3806ca573d9d48511f675e2d6ff70&amp;type=album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2204864"/>
            <a:ext cx="4242107" cy="3127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Аппликация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1700808"/>
            <a:ext cx="4128458" cy="3096344"/>
          </a:xfrm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337121" y="375645"/>
            <a:ext cx="2570656" cy="1826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9" name="Picture 2" descr="https://sun9-56.userapi.com/impf/FTxTm3mKta8MKMo0bUoqLrWEW2MLCdw61gwE8Q/XasRdR6S77Y.jpg?size=1920x1440&amp;quality=95&amp;sign=aff3a760f737ae910b3a652522e6d918&amp;type=album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700759"/>
            <a:ext cx="4176464" cy="3132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-27384"/>
            <a:ext cx="8229600" cy="1071546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Лепка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1052736"/>
            <a:ext cx="3744416" cy="2880320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2348880"/>
            <a:ext cx="4032448" cy="31409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Конструктивно-модельная деятельность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484784"/>
            <a:ext cx="3672408" cy="247528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1484784"/>
            <a:ext cx="3851920" cy="247246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776" y="4005064"/>
            <a:ext cx="4012276" cy="26642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Музыка и танцы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3074" name="Picture 2" descr="https://sun9-13.userapi.com/impg/edO2nXCRy5h-X528Ol6C0NepYpeRY1-TLA5-Sw/3gSbHmboWfs.jpg?size=774x1032&amp;quality=96&amp;proxy=1&amp;sign=f1e1745a6be973005876df94722e3213&amp;type=album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2996952"/>
            <a:ext cx="3096344" cy="3696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sun9-10.userapi.com/impg/9T_75AfztR8dZvqRZmW_v3qWsZQTe4iJ5-tHJw/45Ws6KhXUvA.jpg?size=2560x1920&amp;quality=96&amp;proxy=1&amp;sign=e3172d94142e7838ef61f3041992f912&amp;type=album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96752"/>
            <a:ext cx="3960440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sun9-68.userapi.com/impg/iqJD5DmzZG5tfgMD1I2yho5IDenTo92G_j2X0A/6qUu03G0U0I.jpg?size=1032x774&amp;quality=96&amp;proxy=1&amp;sign=a6c394661c8c5141249e4d3816667337&amp;type=album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1196752"/>
            <a:ext cx="4128459" cy="2988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Театрализованная деятельность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7170" name="Picture 2" descr="https://sun9-61.userapi.com/impg/4y5ZgJ5nZ0QZCw5y373I49AIl_FN_7aVRgJIzA/W3k8sfW8-F4.jpg?size=2560x1920&amp;quality=96&amp;proxy=1&amp;sign=5a039275e89fdc54036070cceda8444b&amp;type=album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484784"/>
            <a:ext cx="4824536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s://sun9-45.userapi.com/impg/Vw8sfAkTdmzL0S3lxDNb6DPK1nkOVEOpH-D9tQ/z5HtlAk34_A.jpg?size=1620x2160&amp;quality=96&amp;proxy=1&amp;sign=96d7baffeb8dc5eef9f0f2c784c488b6&amp;type=album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1412776"/>
            <a:ext cx="3275856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Предметно-развивающая среда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285860"/>
            <a:ext cx="7858180" cy="484030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     </a:t>
            </a:r>
            <a:r>
              <a:rPr lang="ru-RU" sz="2000" dirty="0"/>
              <a:t>В</a:t>
            </a:r>
            <a:r>
              <a:rPr lang="ru-RU" sz="2000" dirty="0" smtClean="0"/>
              <a:t> детском саду педагог в качестве воспитательных и обучающих средств использует окружающую дошкольников среду (помещение, игрушки, предметы интерьера), самостоятельную деятельность детей в различных режимных моментах. Предметно-пространственная среда образуется в виде центров познавательной и творческой активности.</a:t>
            </a:r>
            <a:endParaRPr lang="ru-RU" sz="2000" dirty="0"/>
          </a:p>
        </p:txBody>
      </p:sp>
      <p:pic>
        <p:nvPicPr>
          <p:cNvPr id="5122" name="Picture 2" descr="https://sun9-40.userapi.com/impg/UOZTTbmV9t8cI_pf5_Xueu2bbe61vHbQerXvOg/9UrorXfRANI.jpg?size=720x1280&amp;quality=96&amp;proxy=1&amp;sign=1d0aeebc360ed55325cd4ee857624fde&amp;type=album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3180594" y="2516150"/>
            <a:ext cx="2902822" cy="5160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74638"/>
            <a:ext cx="4214842" cy="32258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pandia.ru/text/81/104/images/img1_8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4214818"/>
            <a:ext cx="2559329" cy="1785950"/>
          </a:xfrm>
          <a:prstGeom prst="rect">
            <a:avLst/>
          </a:prstGeom>
          <a:noFill/>
        </p:spPr>
      </p:pic>
      <p:pic>
        <p:nvPicPr>
          <p:cNvPr id="1028" name="Picture 4" descr="http://2.bp.blogspot.com/--q6Y3UD9LVk/UFWmkj6cdaI/AAAAAAAAJL0/RAvGwR8mVBo/w1200-h630-p-k-no-nu/khor_detej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6380" y="928670"/>
            <a:ext cx="3171915" cy="1665255"/>
          </a:xfrm>
          <a:prstGeom prst="rect">
            <a:avLst/>
          </a:prstGeom>
          <a:noFill/>
        </p:spPr>
      </p:pic>
      <p:pic>
        <p:nvPicPr>
          <p:cNvPr id="4098" name="Picture 2" descr="https://sun9-5.userapi.com/impg/khibSPzdr9zjjlellHVrxpvHHT80oR-2vXztYQ/8MMPzKgps5U.jpg?size=918x1280&amp;quality=96&amp;proxy=1&amp;sign=bceb6730416094f61e7e3df620d505f7&amp;type=album"/>
          <p:cNvPicPr>
            <a:picLocks noGrp="1" noChangeAspect="1" noChangeArrowheads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260648"/>
            <a:ext cx="4248472" cy="4104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sun9-49.userapi.com/impg/nepd8ILo-knDCKf2apsNd7nLMeyMMVLrP-1-8w/-wmTqfzVnPQ.jpg?size=1040x780&amp;quality=96&amp;proxy=1&amp;sign=d55e7868a908dcf3cdb7549329df14ec&amp;type=album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26565" y="3244924"/>
            <a:ext cx="4817435" cy="361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587</TotalTime>
  <Words>62</Words>
  <Application>Microsoft Office PowerPoint</Application>
  <PresentationFormat>Экран (4:3)</PresentationFormat>
  <Paragraphs>17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Times New Roman</vt:lpstr>
      <vt:lpstr>Тема Office</vt:lpstr>
      <vt:lpstr>   </vt:lpstr>
      <vt:lpstr>Работа по  художественно – эстетическому развитию:</vt:lpstr>
      <vt:lpstr>Аппликация</vt:lpstr>
      <vt:lpstr>Лепка</vt:lpstr>
      <vt:lpstr>Конструктивно-модельная деятельность</vt:lpstr>
      <vt:lpstr>Музыка и танцы</vt:lpstr>
      <vt:lpstr>Театрализованная деятельность</vt:lpstr>
      <vt:lpstr>Предметно-развивающая среда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Пользователь</cp:lastModifiedBy>
  <cp:revision>46</cp:revision>
  <dcterms:created xsi:type="dcterms:W3CDTF">2020-01-08T13:09:15Z</dcterms:created>
  <dcterms:modified xsi:type="dcterms:W3CDTF">2022-10-30T10:50:18Z</dcterms:modified>
</cp:coreProperties>
</file>