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87" r:id="rId5"/>
    <p:sldId id="290" r:id="rId6"/>
    <p:sldId id="289" r:id="rId7"/>
    <p:sldId id="288" r:id="rId8"/>
    <p:sldId id="275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FEA3B9FA-2FAB-49C3-834C-3B7A39DE545E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46A2AA4A-C42C-4AC3-96E3-6071529D1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FEA3B9FA-2FAB-49C3-834C-3B7A39DE545E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46A2AA4A-C42C-4AC3-96E3-6071529D1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1285860"/>
            <a:ext cx="5715040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b="1" smtClean="0"/>
              <a:t>МБОУ БАРВИХИНСКАЯ СОШ ДОШКОЛЬНОЕ ОТДЕЛЕНИЕ ДЕТСКИЙ САД №31</a:t>
            </a:r>
            <a:endParaRPr lang="ru-RU" b="1" smtClean="0"/>
          </a:p>
          <a:p>
            <a:pPr algn="ctr"/>
            <a:endParaRPr lang="ru-RU" b="1" smtClean="0"/>
          </a:p>
          <a:p>
            <a:pPr algn="ctr"/>
            <a:endParaRPr lang="ru-RU" b="1" smtClean="0"/>
          </a:p>
          <a:p>
            <a:pPr algn="ctr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«Преемственность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дошкольной и начальной 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ступени образования»</a:t>
            </a:r>
            <a:endParaRPr lang="ru-RU" b="1" smtClean="0"/>
          </a:p>
          <a:p>
            <a:pPr algn="ctr"/>
            <a:endParaRPr lang="ru-RU" b="1" smtClean="0"/>
          </a:p>
          <a:p>
            <a:pPr algn="ctr"/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918859" y="501171"/>
            <a:ext cx="184731" cy="3077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8231" y="-10244"/>
            <a:ext cx="9101137" cy="68214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836712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«Посвящение в первоклассники» волнительный момент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наших первоклассников. Подготовительная к школе группа №9,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отправилась в школу поздравить ребят с этим событием.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изготовили открытки своими руками, прочитали стихи,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подарили воздушные шарики.</a:t>
            </a:r>
            <a:endParaRPr lang="ru-RU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 l="11840" b="46782"/>
          <a:stretch>
            <a:fillRect/>
          </a:stretch>
        </p:blipFill>
        <p:spPr>
          <a:xfrm>
            <a:off x="1187624" y="2336910"/>
            <a:ext cx="6202637" cy="281137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3" y="42863"/>
            <a:ext cx="9101137" cy="6821487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l="7935" t="11579" r="11865" b="10024"/>
          <a:stretch>
            <a:fillRect/>
          </a:stretch>
        </p:blipFill>
        <p:spPr>
          <a:xfrm>
            <a:off x="1475656" y="410509"/>
            <a:ext cx="2428438" cy="2838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967" y="427843"/>
            <a:ext cx="3693906" cy="27736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 l="9714" t="20995" r="-1" b="18113"/>
          <a:stretch>
            <a:fillRect/>
          </a:stretch>
        </p:blipFill>
        <p:spPr>
          <a:xfrm>
            <a:off x="1868763" y="3453606"/>
            <a:ext cx="4844408" cy="245325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3" y="42863"/>
            <a:ext cx="9101137" cy="682148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248" y="1268760"/>
            <a:ext cx="7268365" cy="40884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51720" y="332657"/>
            <a:ext cx="480628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первоклассники</a:t>
            </a:r>
            <a:endParaRPr lang="ru-RU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44491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3" y="42863"/>
            <a:ext cx="9101137" cy="6821487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 r="9395"/>
          <a:stretch>
            <a:fillRect/>
          </a:stretch>
        </p:blipFill>
        <p:spPr>
          <a:xfrm>
            <a:off x="877866" y="1052736"/>
            <a:ext cx="7009972" cy="43519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07704" y="260649"/>
            <a:ext cx="495029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Дарим подарки нашим первоклассникам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75005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3" y="42863"/>
            <a:ext cx="9101137" cy="6821487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15" y="1322766"/>
            <a:ext cx="7488832" cy="42124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476672"/>
            <a:ext cx="462998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Дарим подарки нашим первоклассникам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8417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3" y="42863"/>
            <a:ext cx="9101137" cy="6821487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96" y="1555447"/>
            <a:ext cx="6749008" cy="37963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07430" y="262785"/>
            <a:ext cx="5072881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Благодарим классного руководителя 1 «Б»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Видеборенко Татьяну Юрьевну!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14137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Androyd\Desktop\Рисунок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500306"/>
            <a:ext cx="6169766" cy="646331"/>
          </a:xfrm>
          <a:prstGeom prst="rect">
            <a:avLst/>
          </a:prstGeom>
          <a:scene3d>
            <a:camera prst="obliqueTopRight"/>
            <a:lightRig rig="threePt" dir="t"/>
          </a:scene3d>
        </p:spPr>
        <p:txBody>
          <a:bodyPr wrap="none">
            <a:spAutoFit/>
          </a:bodyPr>
          <a:lstStyle>
            <a:defPPr/>
          </a:lstStyle>
          <a:p>
            <a:pPr/>
            <a:r>
              <a:rPr lang="ru-RU" sz="3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Mongolian Baiti" pitchFamily="66" charset="0"/>
              </a:rPr>
              <a:t>СПАСИБО ЗА ВНИМАНИЕ</a:t>
            </a:r>
            <a:endParaRPr lang="ru-RU" sz="36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Mongolian Baiti" pitchFamily="66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15</Paragraphs>
  <Slides>8</Slides>
  <Notes>0</Notes>
  <TotalTime>227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3">
      <vt:lpstr>Arial</vt:lpstr>
      <vt:lpstr>Calibri</vt:lpstr>
      <vt:lpstr>Times New Roman</vt:lpstr>
      <vt:lpstr>Mongolian Baiti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Androyd</dc:creator>
  <cp:lastModifiedBy>Интерактив</cp:lastModifiedBy>
  <cp:revision>17</cp:revision>
  <dcterms:created xsi:type="dcterms:W3CDTF">2014-10-28T18:12:45Z</dcterms:created>
  <dcterms:modified xsi:type="dcterms:W3CDTF">2022-10-30T15:29:37Z</dcterms:modified>
</cp:coreProperties>
</file>