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052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82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155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7018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775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619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490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222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621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58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3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68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87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45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4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7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01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9D3D8-24E8-4593-A1C8-49F6EB7894E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59A0B-289D-4A7A-8194-58BFB19EC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7149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A57F166-07F4-4B82-8623-BE6B1C1D34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88" y="197590"/>
            <a:ext cx="3974108" cy="37515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10C2FC5-A9A8-4DEA-9030-66BD9A252A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" t="32202" r="8782"/>
          <a:stretch/>
        </p:blipFill>
        <p:spPr>
          <a:xfrm>
            <a:off x="5115339" y="2557670"/>
            <a:ext cx="6228522" cy="38746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263E4F-92C5-49B3-B5F4-FA671CF6AF6C}"/>
              </a:ext>
            </a:extLst>
          </p:cNvPr>
          <p:cNvSpPr txBox="1"/>
          <p:nvPr/>
        </p:nvSpPr>
        <p:spPr>
          <a:xfrm>
            <a:off x="6202017" y="636104"/>
            <a:ext cx="49960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Пристегните ребенка!</a:t>
            </a:r>
          </a:p>
        </p:txBody>
      </p:sp>
    </p:spTree>
    <p:extLst>
      <p:ext uri="{BB962C8B-B14F-4D97-AF65-F5344CB8AC3E}">
        <p14:creationId xmlns:p14="http://schemas.microsoft.com/office/powerpoint/2010/main" val="4262550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C60912-98F2-40E2-A7FF-236EEF63E2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8" y="3654287"/>
            <a:ext cx="5864086" cy="29320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914073-ED24-4806-AC49-7F5010B1C5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676" y="781878"/>
            <a:ext cx="2571750" cy="3429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E0BD4B7-59F0-4C3B-864E-FC27D28887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618" y="2045804"/>
            <a:ext cx="1824824" cy="40551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AB7D90-9AE1-4D17-84E0-98046D1551C9}"/>
              </a:ext>
            </a:extLst>
          </p:cNvPr>
          <p:cNvSpPr txBox="1"/>
          <p:nvPr/>
        </p:nvSpPr>
        <p:spPr>
          <a:xfrm>
            <a:off x="596348" y="516835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Пристегните самое дорогое</a:t>
            </a: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40698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012A9C5-C67B-4B90-AA60-57C92C892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99" y="861184"/>
            <a:ext cx="6940062" cy="47577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4E46DD-E2C9-41CD-995B-9C895AE459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74" y="861184"/>
            <a:ext cx="3568304" cy="47577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0927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D44257-D76B-4AB1-8691-AC65DDC64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54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38</TotalTime>
  <Words>7</Words>
  <Application>Microsoft Office PowerPoint</Application>
  <PresentationFormat>Широкоэкранный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11</cp:revision>
  <dcterms:created xsi:type="dcterms:W3CDTF">2022-10-30T10:39:15Z</dcterms:created>
  <dcterms:modified xsi:type="dcterms:W3CDTF">2022-10-30T11:21:05Z</dcterms:modified>
</cp:coreProperties>
</file>