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2" r:id="rId2"/>
    <p:sldId id="321" r:id="rId3"/>
    <p:sldId id="327" r:id="rId4"/>
    <p:sldId id="328" r:id="rId5"/>
    <p:sldId id="329" r:id="rId6"/>
    <p:sldId id="330" r:id="rId7"/>
    <p:sldId id="277" r:id="rId8"/>
    <p:sldId id="287" r:id="rId9"/>
    <p:sldId id="325" r:id="rId10"/>
    <p:sldId id="331" r:id="rId11"/>
    <p:sldId id="332" r:id="rId12"/>
    <p:sldId id="295" r:id="rId13"/>
    <p:sldId id="333" r:id="rId14"/>
    <p:sldId id="334" r:id="rId15"/>
    <p:sldId id="335" r:id="rId16"/>
    <p:sldId id="336" r:id="rId17"/>
    <p:sldId id="338" r:id="rId18"/>
    <p:sldId id="339" r:id="rId19"/>
    <p:sldId id="292" r:id="rId20"/>
    <p:sldId id="323" r:id="rId21"/>
    <p:sldId id="279" r:id="rId22"/>
    <p:sldId id="275" r:id="rId23"/>
    <p:sldId id="342" r:id="rId24"/>
    <p:sldId id="343" r:id="rId25"/>
    <p:sldId id="344" r:id="rId26"/>
    <p:sldId id="305" r:id="rId27"/>
    <p:sldId id="324" r:id="rId28"/>
    <p:sldId id="312" r:id="rId29"/>
    <p:sldId id="341" r:id="rId30"/>
    <p:sldId id="326" r:id="rId31"/>
    <p:sldId id="322" r:id="rId3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Клюшкины"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23"/>
    <p:penClr>
      <a:prstClr val="red"/>
    </p:penClr>
    <p:extLst>
      <p:ext uri="{EC167BDD-8182-4AB7-AECC-EB403E3ABB37}">
        <p14:laserClr xmlns:p14="http://schemas.microsoft.com/office/powerpoint/2010/main">
          <a:srgbClr val="00FF00"/>
        </p14:laserClr>
      </p:ext>
      <p:ext uri="{2FDB2607-1784-4EEB-B798-7EB5836EED8A}">
        <p14:showMediaCtrls xmlns:p14="http://schemas.microsoft.com/office/powerpoint/2010/main" val="1"/>
      </p:ext>
    </p:extLst>
  </p:showPr>
  <p:clrMru>
    <a:srgbClr val="009900"/>
    <a:srgbClr val="FF9900"/>
    <a:srgbClr val="FF00FF"/>
    <a:srgbClr val="CC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47" autoAdjust="0"/>
    <p:restoredTop sz="94660"/>
  </p:normalViewPr>
  <p:slideViewPr>
    <p:cSldViewPr>
      <p:cViewPr varScale="1">
        <p:scale>
          <a:sx n="108" d="100"/>
          <a:sy n="108" d="100"/>
        </p:scale>
        <p:origin x="1740" y="108"/>
      </p:cViewPr>
      <p:guideLst>
        <p:guide orient="horz"/>
        <p:guide/>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lvl1pPr>
              <a:defRPr/>
            </a:lvl1pPr>
          </a:lstStyle>
          <a:p>
            <a:pPr>
              <a:defRPr/>
            </a:pPr>
            <a:fld id="{AADFA149-C446-470A-A9A8-D3119285D6B4}" type="datetimeFigureOut">
              <a:rPr lang="ru-RU"/>
              <a:pPr>
                <a:defRPr/>
              </a:pPr>
              <a:t>30.10.2022</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EB8AD00-D0D7-4D53-9F14-F040509F1328}" type="slidenum">
              <a:rPr lang="ru-RU"/>
              <a:pPr>
                <a:defRPr/>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F6AACC42-7DE8-4039-8D22-5B129C6CCCFE}" type="datetimeFigureOut">
              <a:rPr lang="ru-RU"/>
              <a:pPr>
                <a:defRPr/>
              </a:pPr>
              <a:t>30.10.2022</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1B445A3-2194-4C38-A2E4-25BE666E7CA0}" type="slidenum">
              <a:rPr lang="ru-RU"/>
              <a:pPr>
                <a:defRPr/>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8698F6EF-7867-44FC-AD47-98ABA721E827}" type="datetimeFigureOut">
              <a:rPr lang="ru-RU"/>
              <a:pPr>
                <a:defRPr/>
              </a:pPr>
              <a:t>30.10.2022</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F677481-A5C4-4842-B85A-3747285FFB0C}" type="slidenum">
              <a:rPr lang="ru-RU"/>
              <a:pPr>
                <a:defRPr/>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1C4FB03D-DA94-473D-A35C-1F0E733E0B10}" type="datetimeFigureOut">
              <a:rPr lang="ru-RU"/>
              <a:pPr>
                <a:defRPr/>
              </a:pPr>
              <a:t>30.10.2022</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A672956-D60C-4518-9D14-FF70D97985EA}" type="slidenum">
              <a:rPr lang="ru-RU"/>
              <a:pPr>
                <a:defRPr/>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pPr>
              <a:defRPr/>
            </a:pPr>
            <a:fld id="{7B473F4F-07E8-4354-B950-5078F3D02D5C}" type="datetimeFigureOut">
              <a:rPr lang="ru-RU"/>
              <a:pPr>
                <a:defRPr/>
              </a:pPr>
              <a:t>30.10.2022</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583DCC8-5B34-490B-838C-D81E25502CDF}" type="slidenum">
              <a:rPr lang="ru-RU"/>
              <a:pPr>
                <a:defRPr/>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3"/>
          <p:cNvSpPr>
            <a:spLocks noGrp="1"/>
          </p:cNvSpPr>
          <p:nvPr>
            <p:ph type="dt" sz="half" idx="10"/>
          </p:nvPr>
        </p:nvSpPr>
        <p:spPr/>
        <p:txBody>
          <a:bodyPr/>
          <a:lstStyle>
            <a:lvl1pPr>
              <a:defRPr/>
            </a:lvl1pPr>
          </a:lstStyle>
          <a:p>
            <a:pPr>
              <a:defRPr/>
            </a:pPr>
            <a:fld id="{B704621F-913A-4D65-B56E-7B105911565B}" type="datetimeFigureOut">
              <a:rPr lang="ru-RU"/>
              <a:pPr>
                <a:defRPr/>
              </a:pPr>
              <a:t>30.10.2022</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5FB956F-7C97-4B02-9693-1C0A0B6C473C}"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3"/>
          <p:cNvSpPr>
            <a:spLocks noGrp="1"/>
          </p:cNvSpPr>
          <p:nvPr>
            <p:ph type="dt" sz="half" idx="10"/>
          </p:nvPr>
        </p:nvSpPr>
        <p:spPr/>
        <p:txBody>
          <a:bodyPr/>
          <a:lstStyle>
            <a:lvl1pPr>
              <a:defRPr/>
            </a:lvl1pPr>
          </a:lstStyle>
          <a:p>
            <a:pPr>
              <a:defRPr/>
            </a:pPr>
            <a:fld id="{714F12F5-F6A5-4BFE-8D49-8AA25F1EFD7C}" type="datetimeFigureOut">
              <a:rPr lang="ru-RU"/>
              <a:pPr>
                <a:defRPr/>
              </a:pPr>
              <a:t>30.10.2022</a:t>
            </a:fld>
            <a:endParaRPr lang="ru-RU" dirty="0"/>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2621A532-D929-4C91-B5ED-A519832C7018}" type="slidenum">
              <a:rPr lang="ru-RU"/>
              <a:pPr>
                <a:defRPr/>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3"/>
          <p:cNvSpPr>
            <a:spLocks noGrp="1"/>
          </p:cNvSpPr>
          <p:nvPr>
            <p:ph type="dt" sz="half" idx="10"/>
          </p:nvPr>
        </p:nvSpPr>
        <p:spPr/>
        <p:txBody>
          <a:bodyPr/>
          <a:lstStyle>
            <a:lvl1pPr>
              <a:defRPr/>
            </a:lvl1pPr>
          </a:lstStyle>
          <a:p>
            <a:pPr>
              <a:defRPr/>
            </a:pPr>
            <a:fld id="{850D1AE3-B9D1-4517-AB5D-2CCDD9A0F000}" type="datetimeFigureOut">
              <a:rPr lang="ru-RU"/>
              <a:pPr>
                <a:defRPr/>
              </a:pPr>
              <a:t>30.10.2022</a:t>
            </a:fld>
            <a:endParaRPr lang="ru-RU" dirty="0"/>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1B9625E3-002D-4C28-96E5-DB967615A88F}" type="slidenum">
              <a:rPr lang="ru-RU"/>
              <a:pPr>
                <a:defRPr/>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794AA2F3-FD00-4497-8C4C-95AC861A1920}" type="datetimeFigureOut">
              <a:rPr lang="ru-RU"/>
              <a:pPr>
                <a:defRPr/>
              </a:pPr>
              <a:t>30.10.2022</a:t>
            </a:fld>
            <a:endParaRPr lang="ru-RU" dirty="0"/>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430BD752-9011-4739-8B14-7A09A3461AE6}" type="slidenum">
              <a:rPr lang="ru-RU"/>
              <a:pPr>
                <a:defRPr/>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fld id="{9B585EEE-8BEF-4DB1-8431-643C95C96ADE}" type="datetimeFigureOut">
              <a:rPr lang="ru-RU"/>
              <a:pPr>
                <a:defRPr/>
              </a:pPr>
              <a:t>30.10.2022</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241F674-5013-4D03-86D8-D463E0BD9062}" type="slidenum">
              <a:rPr lang="ru-RU"/>
              <a:pPr>
                <a:defRPr/>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fld id="{0E23AB7B-B811-4A9D-954F-4164D0FEF899}" type="datetimeFigureOut">
              <a:rPr lang="ru-RU"/>
              <a:pPr>
                <a:defRPr/>
              </a:pPr>
              <a:t>30.10.2022</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13F9154-59C3-4591-A609-27E0A517F0F8}" type="slidenum">
              <a:rPr lang="ru-RU"/>
              <a:pPr>
                <a:defRPr/>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8F0C1C5C-8AE9-482A-B02C-EA48B71BC0EB}" type="datetimeFigureOut">
              <a:rPr lang="ru-RU"/>
              <a:pPr>
                <a:defRPr/>
              </a:pPr>
              <a:t>30.10.2022</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C65E4C69-63E0-41B8-BCA7-064F6FA1C913}" type="slidenum">
              <a:rPr lang="ru-RU"/>
              <a:pPr>
                <a:defRPr/>
              </a:pPr>
              <a:t>‹#›</a:t>
            </a:fld>
            <a:endParaRPr lang="ru-RU"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image" Target="../media/image34.emf"/><Relationship Id="rId5" Type="http://schemas.openxmlformats.org/officeDocument/2006/relationships/image" Target="../media/image33.emf"/><Relationship Id="rId4" Type="http://schemas.openxmlformats.org/officeDocument/2006/relationships/image" Target="../media/image32.emf"/></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tags" Target="../tags/tag12.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tags" Target="../tags/tag13.xml"/><Relationship Id="rId5" Type="http://schemas.openxmlformats.org/officeDocument/2006/relationships/image" Target="../media/image39.jpeg"/><Relationship Id="rId4" Type="http://schemas.openxmlformats.org/officeDocument/2006/relationships/image" Target="../media/image38.jpe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43.jpeg"/><Relationship Id="rId2" Type="http://schemas.openxmlformats.org/officeDocument/2006/relationships/slideLayout" Target="../slideLayouts/slideLayout7.xml"/><Relationship Id="rId1" Type="http://schemas.openxmlformats.org/officeDocument/2006/relationships/tags" Target="../tags/tag14.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6.xml"/><Relationship Id="rId5" Type="http://schemas.openxmlformats.org/officeDocument/2006/relationships/image" Target="../media/image48.jpeg"/><Relationship Id="rId4" Type="http://schemas.openxmlformats.org/officeDocument/2006/relationships/image" Target="../media/image47.jpe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7.xml"/><Relationship Id="rId5" Type="http://schemas.openxmlformats.org/officeDocument/2006/relationships/image" Target="../media/image50.jpeg"/><Relationship Id="rId4" Type="http://schemas.openxmlformats.org/officeDocument/2006/relationships/image" Target="../media/image49.jpe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8.xml"/><Relationship Id="rId6" Type="http://schemas.openxmlformats.org/officeDocument/2006/relationships/image" Target="../media/image53.emf"/><Relationship Id="rId5" Type="http://schemas.openxmlformats.org/officeDocument/2006/relationships/image" Target="../media/image52.emf"/><Relationship Id="rId4" Type="http://schemas.openxmlformats.org/officeDocument/2006/relationships/image" Target="../media/image51.emf"/></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8" Type="http://schemas.openxmlformats.org/officeDocument/2006/relationships/image" Target="../media/image58.jpeg"/><Relationship Id="rId3" Type="http://schemas.openxmlformats.org/officeDocument/2006/relationships/image" Target="../media/image1.png"/><Relationship Id="rId7" Type="http://schemas.openxmlformats.org/officeDocument/2006/relationships/image" Target="../media/image57.jpeg"/><Relationship Id="rId2" Type="http://schemas.openxmlformats.org/officeDocument/2006/relationships/slideLayout" Target="../slideLayouts/slideLayout2.xml"/><Relationship Id="rId1" Type="http://schemas.openxmlformats.org/officeDocument/2006/relationships/tags" Target="../tags/tag19.xml"/><Relationship Id="rId6" Type="http://schemas.openxmlformats.org/officeDocument/2006/relationships/image" Target="../media/image56.jpeg"/><Relationship Id="rId5" Type="http://schemas.openxmlformats.org/officeDocument/2006/relationships/image" Target="../media/image55.jpeg"/><Relationship Id="rId4" Type="http://schemas.openxmlformats.org/officeDocument/2006/relationships/image" Target="../media/image54.jpe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20.xml"/><Relationship Id="rId5" Type="http://schemas.openxmlformats.org/officeDocument/2006/relationships/image" Target="../media/image60.emf"/><Relationship Id="rId4" Type="http://schemas.openxmlformats.org/officeDocument/2006/relationships/image" Target="../media/image59.emf"/></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21.xml"/><Relationship Id="rId6" Type="http://schemas.openxmlformats.org/officeDocument/2006/relationships/image" Target="../media/image63.emf"/><Relationship Id="rId5" Type="http://schemas.openxmlformats.org/officeDocument/2006/relationships/image" Target="../media/image62.emf"/><Relationship Id="rId4" Type="http://schemas.openxmlformats.org/officeDocument/2006/relationships/image" Target="../media/image61.emf"/></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22.xml"/><Relationship Id="rId5" Type="http://schemas.openxmlformats.org/officeDocument/2006/relationships/image" Target="../media/image65.jpeg"/><Relationship Id="rId4" Type="http://schemas.openxmlformats.org/officeDocument/2006/relationships/image" Target="../media/image64.jpe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23.xml"/><Relationship Id="rId5" Type="http://schemas.openxmlformats.org/officeDocument/2006/relationships/image" Target="../media/image67.jpeg"/><Relationship Id="rId4" Type="http://schemas.openxmlformats.org/officeDocument/2006/relationships/image" Target="../media/image66.jpe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tags" Target="../tags/tag24.xml"/><Relationship Id="rId5" Type="http://schemas.openxmlformats.org/officeDocument/2006/relationships/image" Target="../media/image69.jpeg"/><Relationship Id="rId4" Type="http://schemas.openxmlformats.org/officeDocument/2006/relationships/image" Target="../media/image68.jpe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tags" Target="../tags/tag25.xml"/><Relationship Id="rId6" Type="http://schemas.openxmlformats.org/officeDocument/2006/relationships/image" Target="../media/image72.emf"/><Relationship Id="rId5" Type="http://schemas.openxmlformats.org/officeDocument/2006/relationships/image" Target="../media/image71.emf"/><Relationship Id="rId4" Type="http://schemas.openxmlformats.org/officeDocument/2006/relationships/image" Target="../media/image70.emf"/></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26.xml"/><Relationship Id="rId5" Type="http://schemas.openxmlformats.org/officeDocument/2006/relationships/image" Target="../media/image74.jpeg"/><Relationship Id="rId4" Type="http://schemas.openxmlformats.org/officeDocument/2006/relationships/image" Target="../media/image73.jpe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tags" Target="../tags/tag27.xml"/><Relationship Id="rId6" Type="http://schemas.openxmlformats.org/officeDocument/2006/relationships/image" Target="../media/image77.emf"/><Relationship Id="rId5" Type="http://schemas.openxmlformats.org/officeDocument/2006/relationships/image" Target="../media/image76.emf"/><Relationship Id="rId4" Type="http://schemas.openxmlformats.org/officeDocument/2006/relationships/image" Target="../media/image75.emf"/></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81.jpeg"/><Relationship Id="rId2" Type="http://schemas.openxmlformats.org/officeDocument/2006/relationships/slideLayout" Target="../slideLayouts/slideLayout2.xml"/><Relationship Id="rId1" Type="http://schemas.openxmlformats.org/officeDocument/2006/relationships/tags" Target="../tags/tag28.xml"/><Relationship Id="rId6" Type="http://schemas.openxmlformats.org/officeDocument/2006/relationships/image" Target="../media/image80.jpeg"/><Relationship Id="rId5" Type="http://schemas.openxmlformats.org/officeDocument/2006/relationships/image" Target="../media/image79.jpeg"/><Relationship Id="rId4" Type="http://schemas.openxmlformats.org/officeDocument/2006/relationships/image" Target="../media/image78.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slides/_rels/slide30.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tags" Target="../tags/tag4.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tags" Target="../tags/tag5.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7.jpeg"/><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20.emf"/><Relationship Id="rId4" Type="http://schemas.openxmlformats.org/officeDocument/2006/relationships/image" Target="../media/image19.emf"/></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22.emf"/><Relationship Id="rId4" Type="http://schemas.openxmlformats.org/officeDocument/2006/relationships/image" Target="../media/image21.emf"/></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p:cNvSpPr>
          <p:nvPr>
            <p:ph type="title" idx="4294967295"/>
          </p:nvPr>
        </p:nvSpPr>
        <p:spPr/>
        <p:txBody>
          <a:bodyPr/>
          <a:lstStyle/>
          <a:p>
            <a:pPr eaLnBrk="1" hangingPunct="1"/>
            <a:endParaRPr lang="ru-RU" dirty="0"/>
          </a:p>
        </p:txBody>
      </p:sp>
      <p:sp>
        <p:nvSpPr>
          <p:cNvPr id="13314" name="Rectangle 3"/>
          <p:cNvSpPr>
            <a:spLocks noGrp="1"/>
          </p:cNvSpPr>
          <p:nvPr>
            <p:ph type="body" idx="4294967295"/>
          </p:nvPr>
        </p:nvSpPr>
        <p:spPr/>
        <p:txBody>
          <a:bodyPr/>
          <a:lstStyle/>
          <a:p>
            <a:pPr eaLnBrk="1" hangingPunct="1"/>
            <a:endParaRPr lang="ru-RU" dirty="0"/>
          </a:p>
        </p:txBody>
      </p:sp>
      <p:pic>
        <p:nvPicPr>
          <p:cNvPr id="13315" name="Picture 4" descr="шаблон 2 титульник"/>
          <p:cNvPicPr>
            <a:picLocks noChangeAspect="1" noChangeArrowheads="1"/>
          </p:cNvPicPr>
          <p:nvPr/>
        </p:nvPicPr>
        <p:blipFill>
          <a:blip r:embed="rId3" cstate="screen"/>
          <a:srcRect/>
          <a:stretch>
            <a:fillRect/>
          </a:stretch>
        </p:blipFill>
        <p:spPr bwMode="auto">
          <a:xfrm>
            <a:off x="-25112" y="7680"/>
            <a:ext cx="9127624" cy="6857960"/>
          </a:xfrm>
          <a:prstGeom prst="rect">
            <a:avLst/>
          </a:prstGeom>
          <a:ln>
            <a:noFill/>
          </a:ln>
          <a:effectLst>
            <a:softEdge rad="112500"/>
          </a:effectLst>
        </p:spPr>
      </p:pic>
      <p:sp>
        <p:nvSpPr>
          <p:cNvPr id="13316" name="Rectangle 5"/>
          <p:cNvSpPr>
            <a:spLocks noChangeArrowheads="1"/>
          </p:cNvSpPr>
          <p:nvPr/>
        </p:nvSpPr>
        <p:spPr bwMode="auto">
          <a:xfrm flipV="1">
            <a:off x="2286000" y="2424113"/>
            <a:ext cx="4572000" cy="366712"/>
          </a:xfrm>
          <a:prstGeom prst="rect">
            <a:avLst/>
          </a:prstGeom>
          <a:noFill/>
          <a:ln w="9525">
            <a:noFill/>
            <a:miter lim="800000"/>
            <a:headEnd/>
            <a:tailEnd/>
          </a:ln>
        </p:spPr>
        <p:txBody>
          <a:bodyPr rot="10800000">
            <a:spAutoFit/>
          </a:bodyPr>
          <a:lstStyle/>
          <a:p>
            <a:endParaRPr lang="ru-RU" b="1" dirty="0">
              <a:latin typeface="Calibri" pitchFamily="34" charset="0"/>
            </a:endParaRPr>
          </a:p>
        </p:txBody>
      </p:sp>
      <p:sp>
        <p:nvSpPr>
          <p:cNvPr id="13317" name="Rectangle 6"/>
          <p:cNvSpPr>
            <a:spLocks noChangeArrowheads="1"/>
          </p:cNvSpPr>
          <p:nvPr/>
        </p:nvSpPr>
        <p:spPr bwMode="auto">
          <a:xfrm>
            <a:off x="1403350" y="4149725"/>
            <a:ext cx="7129463" cy="646113"/>
          </a:xfrm>
          <a:prstGeom prst="rect">
            <a:avLst/>
          </a:prstGeom>
          <a:noFill/>
          <a:ln w="9525">
            <a:noFill/>
            <a:miter lim="800000"/>
            <a:headEnd/>
            <a:tailEnd/>
          </a:ln>
        </p:spPr>
        <p:txBody>
          <a:bodyPr>
            <a:spAutoFit/>
          </a:bodyPr>
          <a:lstStyle/>
          <a:p>
            <a:r>
              <a:rPr lang="ru-RU" sz="3600" b="1" dirty="0">
                <a:latin typeface="Times New Roman" pitchFamily="18" charset="0"/>
              </a:rPr>
              <a:t> </a:t>
            </a:r>
          </a:p>
        </p:txBody>
      </p:sp>
      <p:sp>
        <p:nvSpPr>
          <p:cNvPr id="8" name="Прямоугольник 7"/>
          <p:cNvSpPr/>
          <p:nvPr/>
        </p:nvSpPr>
        <p:spPr>
          <a:xfrm>
            <a:off x="2555776" y="3356992"/>
            <a:ext cx="4752527" cy="707886"/>
          </a:xfrm>
          <a:prstGeom prst="rect">
            <a:avLst/>
          </a:prstGeom>
        </p:spPr>
        <p:txBody>
          <a:bodyPr>
            <a:spAutoFit/>
          </a:bodyPr>
          <a:lstStyle/>
          <a:p>
            <a:pPr algn="ctr" fontAlgn="auto">
              <a:spcBef>
                <a:spcPts val="0"/>
              </a:spcBef>
              <a:spcAft>
                <a:spcPts val="0"/>
              </a:spcAft>
              <a:defRPr/>
            </a:pPr>
            <a:r>
              <a:rPr lang="ru-RU" sz="4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cs typeface="+mn-cs"/>
              </a:rPr>
              <a:t> </a:t>
            </a:r>
            <a:endParaRPr lang="ru-RU" sz="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3">
                    <a:satMod val="175000"/>
                    <a:alpha val="40000"/>
                  </a:schemeClr>
                </a:glow>
              </a:effectLst>
              <a:latin typeface="+mn-lt"/>
              <a:cs typeface="+mn-cs"/>
            </a:endParaRPr>
          </a:p>
        </p:txBody>
      </p:sp>
      <p:sp>
        <p:nvSpPr>
          <p:cNvPr id="2" name="Прямоугольник 1"/>
          <p:cNvSpPr/>
          <p:nvPr/>
        </p:nvSpPr>
        <p:spPr>
          <a:xfrm>
            <a:off x="1547664" y="3356992"/>
            <a:ext cx="6696744" cy="1754326"/>
          </a:xfrm>
          <a:prstGeom prst="rect">
            <a:avLst/>
          </a:prstGeom>
          <a:noFill/>
        </p:spPr>
        <p:txBody>
          <a:bodyPr wrap="square" lIns="91440" tIns="45720" rIns="91440" bIns="45720">
            <a:spAutoFit/>
          </a:bodyPr>
          <a:lstStyle/>
          <a:p>
            <a:pPr algn="ctr"/>
            <a:r>
              <a:rPr lang="ru-RU" sz="36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onotype Corsiva" panose="03010101010201010101" pitchFamily="66" charset="0"/>
              </a:rPr>
              <a:t>Воспитатель </a:t>
            </a:r>
            <a:endParaRPr lang="en-US" sz="36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onotype Corsiva" panose="03010101010201010101" pitchFamily="66" charset="0"/>
            </a:endParaRPr>
          </a:p>
          <a:p>
            <a:pPr algn="ctr"/>
            <a:r>
              <a:rPr lang="ru-RU" sz="36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onotype Corsiva" panose="03010101010201010101" pitchFamily="66" charset="0"/>
              </a:rPr>
              <a:t> </a:t>
            </a:r>
            <a:r>
              <a:rPr lang="en-US" sz="36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onotype Corsiva" panose="03010101010201010101" pitchFamily="66" charset="0"/>
              </a:rPr>
              <a:t>I</a:t>
            </a:r>
          </a:p>
          <a:p>
            <a:pPr algn="ctr"/>
            <a:r>
              <a:rPr lang="ru-RU" sz="36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onotype Corsiva" panose="03010101010201010101" pitchFamily="66" charset="0"/>
              </a:rPr>
              <a:t> категории</a:t>
            </a:r>
            <a:endParaRPr lang="ru-RU" sz="36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onotype Corsiva" panose="03010101010201010101" pitchFamily="66" charset="0"/>
            </a:endParaRPr>
          </a:p>
        </p:txBody>
      </p:sp>
      <p:sp>
        <p:nvSpPr>
          <p:cNvPr id="4" name="Прямоугольник 3"/>
          <p:cNvSpPr/>
          <p:nvPr/>
        </p:nvSpPr>
        <p:spPr>
          <a:xfrm>
            <a:off x="3779912" y="476672"/>
            <a:ext cx="5184576" cy="369332"/>
          </a:xfrm>
          <a:prstGeom prst="rect">
            <a:avLst/>
          </a:prstGeom>
        </p:spPr>
        <p:txBody>
          <a:bodyPr wrap="square">
            <a:spAutoFit/>
          </a:bodyPr>
          <a:lstStyle/>
          <a:p>
            <a:r>
              <a:rPr lang="ru-RU" dirty="0"/>
              <a:t> </a:t>
            </a:r>
          </a:p>
        </p:txBody>
      </p:sp>
      <p:sp>
        <p:nvSpPr>
          <p:cNvPr id="5" name="Прямоугольник 4"/>
          <p:cNvSpPr/>
          <p:nvPr/>
        </p:nvSpPr>
        <p:spPr>
          <a:xfrm>
            <a:off x="4427984" y="245839"/>
            <a:ext cx="4536504" cy="1569660"/>
          </a:xfrm>
          <a:prstGeom prst="rect">
            <a:avLst/>
          </a:prstGeom>
        </p:spPr>
        <p:txBody>
          <a:bodyPr wrap="square">
            <a:spAutoFit/>
          </a:bodyPr>
          <a:lstStyle/>
          <a:p>
            <a:pPr algn="r"/>
            <a:r>
              <a:rPr lang="en-US" b="1" dirty="0">
                <a:solidFill>
                  <a:srgbClr val="92D050"/>
                </a:solidFill>
                <a:latin typeface="Tahoma" panose="020B0604030504040204" pitchFamily="34" charset="0"/>
              </a:rPr>
              <a:t> </a:t>
            </a:r>
            <a:r>
              <a:rPr lang="ru-RU" sz="2400" b="1" dirty="0">
                <a:solidFill>
                  <a:srgbClr val="009900"/>
                </a:solidFill>
                <a:latin typeface="Monotype Corsiva" pitchFamily="66" charset="0"/>
              </a:rPr>
              <a:t>Муниципальное бюджетное дошкольное образовательное учреждение </a:t>
            </a:r>
            <a:endParaRPr lang="en-US" sz="2400" b="1" dirty="0">
              <a:solidFill>
                <a:srgbClr val="009900"/>
              </a:solidFill>
              <a:latin typeface="Monotype Corsiva" pitchFamily="66" charset="0"/>
            </a:endParaRPr>
          </a:p>
          <a:p>
            <a:pPr algn="r"/>
            <a:r>
              <a:rPr lang="ru-RU" sz="2400" b="1" dirty="0">
                <a:solidFill>
                  <a:srgbClr val="009900"/>
                </a:solidFill>
                <a:latin typeface="Monotype Corsiva" pitchFamily="66" charset="0"/>
              </a:rPr>
              <a:t>детский сад «Алёнушка»</a:t>
            </a:r>
            <a:endParaRPr lang="ru-RU" sz="2400" dirty="0">
              <a:solidFill>
                <a:srgbClr val="009900"/>
              </a:solidFill>
              <a:latin typeface="Monotype Corsiva" pitchFamily="66" charset="0"/>
            </a:endParaRPr>
          </a:p>
        </p:txBody>
      </p:sp>
      <p:pic>
        <p:nvPicPr>
          <p:cNvPr id="6" name="Picture 2" descr="C:\Users\MAZAINT\Desktop\Новая папка (8)\Новая папка (6)\Новая папка\P_20181011_110433_vHDR_On.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79712" y="3212976"/>
            <a:ext cx="6622790" cy="2908777"/>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ransition spd="slow" advClick="0" advTm="9580">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p:cNvSpPr>
          <p:nvPr>
            <p:ph type="title" idx="4294967295"/>
          </p:nvPr>
        </p:nvSpPr>
        <p:spPr/>
        <p:txBody>
          <a:bodyPr/>
          <a:lstStyle/>
          <a:p>
            <a:pPr eaLnBrk="1" hangingPunct="1"/>
            <a:endParaRPr lang="ru-RU"/>
          </a:p>
        </p:txBody>
      </p:sp>
      <p:sp>
        <p:nvSpPr>
          <p:cNvPr id="38914" name="Rectangle 3"/>
          <p:cNvSpPr>
            <a:spLocks noGrp="1"/>
          </p:cNvSpPr>
          <p:nvPr>
            <p:ph type="body" idx="4294967295"/>
          </p:nvPr>
        </p:nvSpPr>
        <p:spPr/>
        <p:txBody>
          <a:bodyPr/>
          <a:lstStyle/>
          <a:p>
            <a:pPr eaLnBrk="1" hangingPunct="1"/>
            <a:endParaRPr lang="ru-RU"/>
          </a:p>
        </p:txBody>
      </p:sp>
      <p:pic>
        <p:nvPicPr>
          <p:cNvPr id="38915" name="Picture 4" descr="шаблон 2 в"/>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pic>
        <p:nvPicPr>
          <p:cNvPr id="4098"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42" y="4000653"/>
            <a:ext cx="4572642" cy="2857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490507" y="4000653"/>
            <a:ext cx="4680520" cy="2857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411760" y="1916832"/>
            <a:ext cx="4419007" cy="2194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616606269"/>
      </p:ext>
    </p:extLst>
  </p:cSld>
  <p:clrMapOvr>
    <a:masterClrMapping/>
  </p:clrMapOvr>
  <p:transition spd="slow" advTm="13973">
    <p:cover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p:cNvSpPr>
          <p:nvPr>
            <p:ph type="title" idx="4294967295"/>
          </p:nvPr>
        </p:nvSpPr>
        <p:spPr/>
        <p:txBody>
          <a:bodyPr/>
          <a:lstStyle/>
          <a:p>
            <a:pPr eaLnBrk="1" hangingPunct="1"/>
            <a:endParaRPr lang="ru-RU"/>
          </a:p>
        </p:txBody>
      </p:sp>
      <p:sp>
        <p:nvSpPr>
          <p:cNvPr id="38914" name="Rectangle 3"/>
          <p:cNvSpPr>
            <a:spLocks noGrp="1"/>
          </p:cNvSpPr>
          <p:nvPr>
            <p:ph type="body" idx="4294967295"/>
          </p:nvPr>
        </p:nvSpPr>
        <p:spPr/>
        <p:txBody>
          <a:bodyPr/>
          <a:lstStyle/>
          <a:p>
            <a:pPr eaLnBrk="1" hangingPunct="1"/>
            <a:endParaRPr lang="ru-RU"/>
          </a:p>
        </p:txBody>
      </p:sp>
      <p:pic>
        <p:nvPicPr>
          <p:cNvPr id="38915" name="Picture 4" descr="шаблон 2 в"/>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pic>
        <p:nvPicPr>
          <p:cNvPr id="5"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503" y="1961801"/>
            <a:ext cx="4104456" cy="247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7"/>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860032" y="1916832"/>
            <a:ext cx="4261353" cy="2520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771799" y="4437113"/>
            <a:ext cx="3546092" cy="2420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616606269"/>
      </p:ext>
    </p:extLst>
  </p:cSld>
  <p:clrMapOvr>
    <a:masterClrMapping/>
  </p:clrMapOvr>
  <p:transition spd="slow" advTm="13973">
    <p:cover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Скругленный прямоугольник 13"/>
          <p:cNvSpPr/>
          <p:nvPr/>
        </p:nvSpPr>
        <p:spPr>
          <a:xfrm>
            <a:off x="2771800" y="2564904"/>
            <a:ext cx="914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9457" name="Rectangle 5"/>
          <p:cNvSpPr>
            <a:spLocks noGrp="1"/>
          </p:cNvSpPr>
          <p:nvPr>
            <p:ph type="ctrTitle" idx="4294967295"/>
          </p:nvPr>
        </p:nvSpPr>
        <p:spPr>
          <a:xfrm>
            <a:off x="685800" y="2130425"/>
            <a:ext cx="7772400" cy="1470025"/>
          </a:xfrm>
        </p:spPr>
        <p:txBody>
          <a:bodyPr/>
          <a:lstStyle/>
          <a:p>
            <a:pPr eaLnBrk="1" hangingPunct="1"/>
            <a:endParaRPr lang="ru-RU" dirty="0"/>
          </a:p>
        </p:txBody>
      </p:sp>
      <p:sp>
        <p:nvSpPr>
          <p:cNvPr id="19458" name="Rectangle 6"/>
          <p:cNvSpPr>
            <a:spLocks noGrp="1"/>
          </p:cNvSpPr>
          <p:nvPr>
            <p:ph type="subTitle" idx="4294967295"/>
          </p:nvPr>
        </p:nvSpPr>
        <p:spPr>
          <a:xfrm>
            <a:off x="1371600" y="3886200"/>
            <a:ext cx="6400800" cy="1752600"/>
          </a:xfrm>
        </p:spPr>
        <p:txBody>
          <a:bodyPr/>
          <a:lstStyle/>
          <a:p>
            <a:pPr marL="0" indent="0" algn="ctr" eaLnBrk="1" hangingPunct="1">
              <a:buFont typeface="Arial" charset="0"/>
              <a:buNone/>
            </a:pPr>
            <a:endParaRPr lang="ru-RU" dirty="0"/>
          </a:p>
        </p:txBody>
      </p:sp>
      <p:pic>
        <p:nvPicPr>
          <p:cNvPr id="19459" name="Picture 7" descr="шаблон 2 б"/>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
        <p:nvSpPr>
          <p:cNvPr id="19461" name="Прямоугольник 7"/>
          <p:cNvSpPr>
            <a:spLocks noChangeArrowheads="1"/>
          </p:cNvSpPr>
          <p:nvPr/>
        </p:nvSpPr>
        <p:spPr bwMode="auto">
          <a:xfrm>
            <a:off x="2484438" y="5013325"/>
            <a:ext cx="6408737" cy="461665"/>
          </a:xfrm>
          <a:prstGeom prst="rect">
            <a:avLst/>
          </a:prstGeom>
          <a:noFill/>
          <a:ln w="9525">
            <a:noFill/>
            <a:miter lim="800000"/>
            <a:headEnd/>
            <a:tailEnd/>
          </a:ln>
        </p:spPr>
        <p:txBody>
          <a:bodyPr>
            <a:spAutoFit/>
          </a:bodyPr>
          <a:lstStyle/>
          <a:p>
            <a:pPr algn="just"/>
            <a:endParaRPr lang="ru-RU" sz="2400" dirty="0">
              <a:latin typeface="Calibri" pitchFamily="34" charset="0"/>
            </a:endParaRPr>
          </a:p>
        </p:txBody>
      </p:sp>
      <p:pic>
        <p:nvPicPr>
          <p:cNvPr id="5122"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771800" y="-14889"/>
            <a:ext cx="6372200" cy="2487824"/>
          </a:xfrm>
          <a:prstGeom prst="rect">
            <a:avLst/>
          </a:prstGeom>
          <a:solidFill>
            <a:schemeClr val="bg1"/>
          </a:solidFill>
          <a:ln>
            <a:noFill/>
          </a:ln>
          <a:effectLst/>
        </p:spPr>
      </p:pic>
      <p:pic>
        <p:nvPicPr>
          <p:cNvPr id="5125" name="Picture 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123728" y="938904"/>
            <a:ext cx="5472608" cy="3130291"/>
          </a:xfrm>
          <a:prstGeom prst="rect">
            <a:avLst/>
          </a:prstGeom>
          <a:solidFill>
            <a:schemeClr val="bg1"/>
          </a:solidFill>
          <a:ln>
            <a:noFill/>
          </a:ln>
          <a:effectLst/>
        </p:spPr>
      </p:pic>
      <p:pic>
        <p:nvPicPr>
          <p:cNvPr id="5126" name="Picture 6"/>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484438" y="4069196"/>
            <a:ext cx="6400538" cy="2528156"/>
          </a:xfrm>
          <a:prstGeom prst="rect">
            <a:avLst/>
          </a:prstGeom>
          <a:solidFill>
            <a:schemeClr val="bg1"/>
          </a:solidFill>
          <a:ln>
            <a:noFill/>
          </a:ln>
          <a:effectLst/>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4400" advTm="29969">
        <p14:honeycomb/>
      </p:transition>
    </mc:Choice>
    <mc:Fallback xmlns="">
      <p:transition spd="slow" advTm="29969">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Заголовок 1"/>
          <p:cNvSpPr>
            <a:spLocks noGrp="1"/>
          </p:cNvSpPr>
          <p:nvPr>
            <p:ph type="title" idx="4294967295"/>
          </p:nvPr>
        </p:nvSpPr>
        <p:spPr/>
        <p:txBody>
          <a:bodyPr/>
          <a:lstStyle/>
          <a:p>
            <a:pPr eaLnBrk="1" hangingPunct="1"/>
            <a:endParaRPr lang="ru-RU"/>
          </a:p>
        </p:txBody>
      </p:sp>
      <p:sp>
        <p:nvSpPr>
          <p:cNvPr id="36866" name="Содержимое 2"/>
          <p:cNvSpPr>
            <a:spLocks noGrp="1"/>
          </p:cNvSpPr>
          <p:nvPr>
            <p:ph idx="4294967295"/>
          </p:nvPr>
        </p:nvSpPr>
        <p:spPr/>
        <p:txBody>
          <a:bodyPr/>
          <a:lstStyle/>
          <a:p>
            <a:pPr eaLnBrk="1" hangingPunct="1"/>
            <a:endParaRPr lang="ru-RU"/>
          </a:p>
        </p:txBody>
      </p:sp>
      <p:pic>
        <p:nvPicPr>
          <p:cNvPr id="36867" name="Picture 4" descr="шаблон 2 в"/>
          <p:cNvPicPr>
            <a:picLocks noChangeAspect="1" noChangeArrowheads="1"/>
          </p:cNvPicPr>
          <p:nvPr/>
        </p:nvPicPr>
        <p:blipFill>
          <a:blip r:embed="rId3" cstate="screen"/>
          <a:srcRect/>
          <a:stretch>
            <a:fillRect/>
          </a:stretch>
        </p:blipFill>
        <p:spPr bwMode="auto">
          <a:xfrm>
            <a:off x="0" y="-242888"/>
            <a:ext cx="9144000" cy="7100888"/>
          </a:xfrm>
          <a:prstGeom prst="rect">
            <a:avLst/>
          </a:prstGeom>
          <a:noFill/>
          <a:ln w="9525">
            <a:noFill/>
            <a:miter lim="800000"/>
            <a:headEnd/>
            <a:tailEnd/>
          </a:ln>
        </p:spPr>
      </p:pic>
      <p:sp>
        <p:nvSpPr>
          <p:cNvPr id="36868" name="Прямоугольник 5"/>
          <p:cNvSpPr>
            <a:spLocks noChangeArrowheads="1"/>
          </p:cNvSpPr>
          <p:nvPr/>
        </p:nvSpPr>
        <p:spPr bwMode="auto">
          <a:xfrm>
            <a:off x="395288" y="1844675"/>
            <a:ext cx="1728787" cy="457200"/>
          </a:xfrm>
          <a:prstGeom prst="rect">
            <a:avLst/>
          </a:prstGeom>
          <a:noFill/>
          <a:ln w="9525">
            <a:noFill/>
            <a:miter lim="800000"/>
            <a:headEnd/>
            <a:tailEnd/>
          </a:ln>
        </p:spPr>
        <p:txBody>
          <a:bodyPr>
            <a:spAutoFit/>
          </a:bodyPr>
          <a:lstStyle/>
          <a:p>
            <a:pPr algn="ctr"/>
            <a:endParaRPr lang="ru-RU" sz="2400">
              <a:latin typeface="Calibri" pitchFamily="34" charset="0"/>
            </a:endParaRPr>
          </a:p>
        </p:txBody>
      </p:sp>
      <p:pic>
        <p:nvPicPr>
          <p:cNvPr id="5122"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8601" y="4437112"/>
            <a:ext cx="4358118" cy="2420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16200000">
            <a:off x="4953619" y="2662340"/>
            <a:ext cx="5094830" cy="3261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10800000">
            <a:off x="-2" y="1628800"/>
            <a:ext cx="4386719"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649215083"/>
      </p:ext>
    </p:extLst>
  </p:cSld>
  <p:clrMapOvr>
    <a:masterClrMapping/>
  </p:clrMapOvr>
  <mc:AlternateContent xmlns:mc="http://schemas.openxmlformats.org/markup-compatibility/2006" xmlns:p14="http://schemas.microsoft.com/office/powerpoint/2010/main">
    <mc:Choice Requires="p14">
      <p:transition spd="slow" p14:dur="2000" advTm="12084"/>
    </mc:Choice>
    <mc:Fallback xmlns="">
      <p:transition spd="slow" advTm="12084"/>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Заголовок 1"/>
          <p:cNvSpPr>
            <a:spLocks noGrp="1"/>
          </p:cNvSpPr>
          <p:nvPr>
            <p:ph type="title" idx="4294967295"/>
          </p:nvPr>
        </p:nvSpPr>
        <p:spPr/>
        <p:txBody>
          <a:bodyPr/>
          <a:lstStyle/>
          <a:p>
            <a:pPr eaLnBrk="1" hangingPunct="1"/>
            <a:endParaRPr lang="ru-RU"/>
          </a:p>
        </p:txBody>
      </p:sp>
      <p:sp>
        <p:nvSpPr>
          <p:cNvPr id="36866" name="Содержимое 2"/>
          <p:cNvSpPr>
            <a:spLocks noGrp="1"/>
          </p:cNvSpPr>
          <p:nvPr>
            <p:ph idx="4294967295"/>
          </p:nvPr>
        </p:nvSpPr>
        <p:spPr/>
        <p:txBody>
          <a:bodyPr/>
          <a:lstStyle/>
          <a:p>
            <a:pPr eaLnBrk="1" hangingPunct="1"/>
            <a:endParaRPr lang="ru-RU"/>
          </a:p>
        </p:txBody>
      </p:sp>
      <p:pic>
        <p:nvPicPr>
          <p:cNvPr id="36867" name="Picture 4" descr="шаблон 2 в"/>
          <p:cNvPicPr>
            <a:picLocks noChangeAspect="1" noChangeArrowheads="1"/>
          </p:cNvPicPr>
          <p:nvPr/>
        </p:nvPicPr>
        <p:blipFill>
          <a:blip r:embed="rId3" cstate="screen"/>
          <a:srcRect/>
          <a:stretch>
            <a:fillRect/>
          </a:stretch>
        </p:blipFill>
        <p:spPr bwMode="auto">
          <a:xfrm>
            <a:off x="0" y="-242888"/>
            <a:ext cx="9144000" cy="7100888"/>
          </a:xfrm>
          <a:prstGeom prst="rect">
            <a:avLst/>
          </a:prstGeom>
          <a:noFill/>
          <a:ln w="9525">
            <a:noFill/>
            <a:miter lim="800000"/>
            <a:headEnd/>
            <a:tailEnd/>
          </a:ln>
        </p:spPr>
      </p:pic>
      <p:sp>
        <p:nvSpPr>
          <p:cNvPr id="36868" name="Прямоугольник 5"/>
          <p:cNvSpPr>
            <a:spLocks noChangeArrowheads="1"/>
          </p:cNvSpPr>
          <p:nvPr/>
        </p:nvSpPr>
        <p:spPr bwMode="auto">
          <a:xfrm>
            <a:off x="395288" y="1844675"/>
            <a:ext cx="1728787" cy="457200"/>
          </a:xfrm>
          <a:prstGeom prst="rect">
            <a:avLst/>
          </a:prstGeom>
          <a:noFill/>
          <a:ln w="9525">
            <a:noFill/>
            <a:miter lim="800000"/>
            <a:headEnd/>
            <a:tailEnd/>
          </a:ln>
        </p:spPr>
        <p:txBody>
          <a:bodyPr>
            <a:spAutoFit/>
          </a:bodyPr>
          <a:lstStyle/>
          <a:p>
            <a:pPr algn="ctr"/>
            <a:endParaRPr lang="ru-RU" sz="2400">
              <a:latin typeface="Calibri" pitchFamily="34" charset="0"/>
            </a:endParaRPr>
          </a:p>
        </p:txBody>
      </p:sp>
      <p:pic>
        <p:nvPicPr>
          <p:cNvPr id="6" name="Picture 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0800000">
            <a:off x="0" y="1827812"/>
            <a:ext cx="4466284" cy="2684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442364" y="1824167"/>
            <a:ext cx="4701635" cy="268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649215083"/>
      </p:ext>
    </p:extLst>
  </p:cSld>
  <p:clrMapOvr>
    <a:masterClrMapping/>
  </p:clrMapOvr>
  <mc:AlternateContent xmlns:mc="http://schemas.openxmlformats.org/markup-compatibility/2006" xmlns:p14="http://schemas.microsoft.com/office/powerpoint/2010/main">
    <mc:Choice Requires="p14">
      <p:transition spd="slow" p14:dur="2000" advTm="12084"/>
    </mc:Choice>
    <mc:Fallback xmlns="">
      <p:transition spd="slow" advTm="12084"/>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Заголовок 1"/>
          <p:cNvSpPr>
            <a:spLocks noGrp="1"/>
          </p:cNvSpPr>
          <p:nvPr>
            <p:ph type="title" idx="4294967295"/>
          </p:nvPr>
        </p:nvSpPr>
        <p:spPr/>
        <p:txBody>
          <a:bodyPr/>
          <a:lstStyle/>
          <a:p>
            <a:pPr eaLnBrk="1" hangingPunct="1"/>
            <a:endParaRPr lang="ru-RU"/>
          </a:p>
        </p:txBody>
      </p:sp>
      <p:sp>
        <p:nvSpPr>
          <p:cNvPr id="36866" name="Содержимое 2"/>
          <p:cNvSpPr>
            <a:spLocks noGrp="1"/>
          </p:cNvSpPr>
          <p:nvPr>
            <p:ph idx="4294967295"/>
          </p:nvPr>
        </p:nvSpPr>
        <p:spPr/>
        <p:txBody>
          <a:bodyPr/>
          <a:lstStyle/>
          <a:p>
            <a:pPr eaLnBrk="1" hangingPunct="1"/>
            <a:endParaRPr lang="ru-RU"/>
          </a:p>
        </p:txBody>
      </p:sp>
      <p:pic>
        <p:nvPicPr>
          <p:cNvPr id="36867" name="Picture 4" descr="шаблон 2 в"/>
          <p:cNvPicPr>
            <a:picLocks noChangeAspect="1" noChangeArrowheads="1"/>
          </p:cNvPicPr>
          <p:nvPr/>
        </p:nvPicPr>
        <p:blipFill>
          <a:blip r:embed="rId3" cstate="screen"/>
          <a:srcRect/>
          <a:stretch>
            <a:fillRect/>
          </a:stretch>
        </p:blipFill>
        <p:spPr bwMode="auto">
          <a:xfrm>
            <a:off x="0" y="-242888"/>
            <a:ext cx="9144000" cy="7100888"/>
          </a:xfrm>
          <a:prstGeom prst="rect">
            <a:avLst/>
          </a:prstGeom>
          <a:noFill/>
          <a:ln w="9525">
            <a:noFill/>
            <a:miter lim="800000"/>
            <a:headEnd/>
            <a:tailEnd/>
          </a:ln>
        </p:spPr>
      </p:pic>
      <p:sp>
        <p:nvSpPr>
          <p:cNvPr id="36868" name="Прямоугольник 5"/>
          <p:cNvSpPr>
            <a:spLocks noChangeArrowheads="1"/>
          </p:cNvSpPr>
          <p:nvPr/>
        </p:nvSpPr>
        <p:spPr bwMode="auto">
          <a:xfrm>
            <a:off x="395288" y="1844675"/>
            <a:ext cx="1728787" cy="457200"/>
          </a:xfrm>
          <a:prstGeom prst="rect">
            <a:avLst/>
          </a:prstGeom>
          <a:noFill/>
          <a:ln w="9525">
            <a:noFill/>
            <a:miter lim="800000"/>
            <a:headEnd/>
            <a:tailEnd/>
          </a:ln>
        </p:spPr>
        <p:txBody>
          <a:bodyPr>
            <a:spAutoFit/>
          </a:bodyPr>
          <a:lstStyle/>
          <a:p>
            <a:pPr algn="ctr"/>
            <a:endParaRPr lang="ru-RU" sz="2400">
              <a:latin typeface="Calibri" pitchFamily="34" charset="0"/>
            </a:endParaRPr>
          </a:p>
        </p:txBody>
      </p:sp>
      <p:pic>
        <p:nvPicPr>
          <p:cNvPr id="6146"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0800000">
            <a:off x="0" y="1823076"/>
            <a:ext cx="4811079" cy="2924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10800000">
            <a:off x="4811079" y="1724652"/>
            <a:ext cx="4332920" cy="26139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10800000">
            <a:off x="4925219" y="4342623"/>
            <a:ext cx="4218781" cy="2554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 y="4747575"/>
            <a:ext cx="3519674" cy="2110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649215083"/>
      </p:ext>
    </p:extLst>
  </p:cSld>
  <p:clrMapOvr>
    <a:masterClrMapping/>
  </p:clrMapOvr>
  <mc:AlternateContent xmlns:mc="http://schemas.openxmlformats.org/markup-compatibility/2006" xmlns:p14="http://schemas.microsoft.com/office/powerpoint/2010/main">
    <mc:Choice Requires="p14">
      <p:transition spd="slow" p14:dur="2000" advTm="12084"/>
    </mc:Choice>
    <mc:Fallback xmlns="">
      <p:transition spd="slow" advTm="12084"/>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p:cNvSpPr>
          <p:nvPr>
            <p:ph type="title" idx="4294967295"/>
          </p:nvPr>
        </p:nvSpPr>
        <p:spPr/>
        <p:txBody>
          <a:bodyPr/>
          <a:lstStyle/>
          <a:p>
            <a:pPr eaLnBrk="1" hangingPunct="1"/>
            <a:endParaRPr lang="ru-RU"/>
          </a:p>
        </p:txBody>
      </p:sp>
      <p:sp>
        <p:nvSpPr>
          <p:cNvPr id="38914" name="Rectangle 3"/>
          <p:cNvSpPr>
            <a:spLocks noGrp="1"/>
          </p:cNvSpPr>
          <p:nvPr>
            <p:ph type="body" idx="4294967295"/>
          </p:nvPr>
        </p:nvSpPr>
        <p:spPr/>
        <p:txBody>
          <a:bodyPr/>
          <a:lstStyle/>
          <a:p>
            <a:pPr eaLnBrk="1" hangingPunct="1"/>
            <a:endParaRPr lang="ru-RU"/>
          </a:p>
        </p:txBody>
      </p:sp>
      <p:pic>
        <p:nvPicPr>
          <p:cNvPr id="38915" name="Picture 4" descr="шаблон 2 в"/>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pic>
        <p:nvPicPr>
          <p:cNvPr id="7170"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 y="4041266"/>
            <a:ext cx="4470834" cy="28167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10800000">
            <a:off x="5580111" y="4041267"/>
            <a:ext cx="3563888" cy="2816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10800000">
            <a:off x="4470835" y="4041266"/>
            <a:ext cx="1109275" cy="28167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255113507"/>
      </p:ext>
    </p:extLst>
  </p:cSld>
  <p:clrMapOvr>
    <a:masterClrMapping/>
  </p:clrMapOvr>
  <p:transition spd="slow" advTm="13973">
    <p:cover di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p:cNvSpPr>
          <p:nvPr>
            <p:ph type="title" idx="4294967295"/>
          </p:nvPr>
        </p:nvSpPr>
        <p:spPr/>
        <p:txBody>
          <a:bodyPr/>
          <a:lstStyle/>
          <a:p>
            <a:pPr eaLnBrk="1" hangingPunct="1"/>
            <a:endParaRPr lang="ru-RU"/>
          </a:p>
        </p:txBody>
      </p:sp>
      <p:sp>
        <p:nvSpPr>
          <p:cNvPr id="38914" name="Rectangle 3"/>
          <p:cNvSpPr>
            <a:spLocks noGrp="1"/>
          </p:cNvSpPr>
          <p:nvPr>
            <p:ph type="body" idx="4294967295"/>
          </p:nvPr>
        </p:nvSpPr>
        <p:spPr/>
        <p:txBody>
          <a:bodyPr/>
          <a:lstStyle/>
          <a:p>
            <a:pPr eaLnBrk="1" hangingPunct="1"/>
            <a:endParaRPr lang="ru-RU"/>
          </a:p>
        </p:txBody>
      </p:sp>
      <p:pic>
        <p:nvPicPr>
          <p:cNvPr id="38915" name="Picture 4" descr="шаблон 2 в"/>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pic>
        <p:nvPicPr>
          <p:cNvPr id="9"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6200000">
            <a:off x="664032" y="1811864"/>
            <a:ext cx="3243940" cy="4572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5400000">
            <a:off x="5242287" y="1805611"/>
            <a:ext cx="3231425"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255113507"/>
      </p:ext>
    </p:extLst>
  </p:cSld>
  <p:clrMapOvr>
    <a:masterClrMapping/>
  </p:clrMapOvr>
  <p:transition spd="slow" advTm="13973">
    <p:cover di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p:cNvSpPr>
          <p:nvPr>
            <p:ph type="title" idx="4294967295"/>
          </p:nvPr>
        </p:nvSpPr>
        <p:spPr/>
        <p:txBody>
          <a:bodyPr/>
          <a:lstStyle/>
          <a:p>
            <a:pPr eaLnBrk="1" hangingPunct="1"/>
            <a:endParaRPr lang="ru-RU"/>
          </a:p>
        </p:txBody>
      </p:sp>
      <p:sp>
        <p:nvSpPr>
          <p:cNvPr id="38914" name="Rectangle 3"/>
          <p:cNvSpPr>
            <a:spLocks noGrp="1"/>
          </p:cNvSpPr>
          <p:nvPr>
            <p:ph type="body" idx="4294967295"/>
          </p:nvPr>
        </p:nvSpPr>
        <p:spPr/>
        <p:txBody>
          <a:bodyPr/>
          <a:lstStyle/>
          <a:p>
            <a:pPr eaLnBrk="1" hangingPunct="1"/>
            <a:endParaRPr lang="ru-RU"/>
          </a:p>
        </p:txBody>
      </p:sp>
      <p:pic>
        <p:nvPicPr>
          <p:cNvPr id="38915" name="Picture 4" descr="шаблон 2 в"/>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pic>
        <p:nvPicPr>
          <p:cNvPr id="5" name="Picture 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5400000">
            <a:off x="667901" y="2041021"/>
            <a:ext cx="3254940" cy="4590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16200000">
            <a:off x="5241080" y="2058581"/>
            <a:ext cx="3254942" cy="4555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255113507"/>
      </p:ext>
    </p:extLst>
  </p:cSld>
  <p:clrMapOvr>
    <a:masterClrMapping/>
  </p:clrMapOvr>
  <p:transition spd="slow" advTm="13973">
    <p:cover di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idx="4294967295"/>
          </p:nvPr>
        </p:nvSpPr>
        <p:spPr/>
        <p:txBody>
          <a:bodyPr/>
          <a:lstStyle/>
          <a:p>
            <a:pPr eaLnBrk="1" hangingPunct="1"/>
            <a:endParaRPr lang="ru-RU" dirty="0"/>
          </a:p>
        </p:txBody>
      </p:sp>
      <p:sp>
        <p:nvSpPr>
          <p:cNvPr id="20482" name="Rectangle 3"/>
          <p:cNvSpPr>
            <a:spLocks noGrp="1"/>
          </p:cNvSpPr>
          <p:nvPr>
            <p:ph type="body" idx="4294967295"/>
          </p:nvPr>
        </p:nvSpPr>
        <p:spPr/>
        <p:txBody>
          <a:bodyPr/>
          <a:lstStyle/>
          <a:p>
            <a:pPr eaLnBrk="1" hangingPunct="1"/>
            <a:endParaRPr lang="ru-RU" dirty="0"/>
          </a:p>
        </p:txBody>
      </p:sp>
      <p:pic>
        <p:nvPicPr>
          <p:cNvPr id="20483" name="Picture 4" descr="шаблон 2 в"/>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
        <p:nvSpPr>
          <p:cNvPr id="6" name="Прямоугольник 5"/>
          <p:cNvSpPr/>
          <p:nvPr/>
        </p:nvSpPr>
        <p:spPr>
          <a:xfrm>
            <a:off x="-252413" y="1989138"/>
            <a:ext cx="9720263" cy="461962"/>
          </a:xfrm>
          <a:prstGeom prst="rect">
            <a:avLst/>
          </a:prstGeom>
        </p:spPr>
        <p:txBody>
          <a:bodyPr>
            <a:spAutoFit/>
          </a:bodyPr>
          <a:lstStyle/>
          <a:p>
            <a:pPr algn="ctr" fontAlgn="auto">
              <a:spcBef>
                <a:spcPts val="0"/>
              </a:spcBef>
              <a:spcAft>
                <a:spcPts val="0"/>
              </a:spcAft>
              <a:defRPr/>
            </a:pPr>
            <a:endParaRPr lang="ru-RU"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endParaRPr>
          </a:p>
        </p:txBody>
      </p:sp>
      <p:sp>
        <p:nvSpPr>
          <p:cNvPr id="20485" name="Прямоугольник 6"/>
          <p:cNvSpPr>
            <a:spLocks noChangeArrowheads="1"/>
          </p:cNvSpPr>
          <p:nvPr/>
        </p:nvSpPr>
        <p:spPr bwMode="auto">
          <a:xfrm>
            <a:off x="-252413" y="5445125"/>
            <a:ext cx="2663826" cy="369888"/>
          </a:xfrm>
          <a:prstGeom prst="rect">
            <a:avLst/>
          </a:prstGeom>
          <a:noFill/>
          <a:ln w="9525">
            <a:noFill/>
            <a:miter lim="800000"/>
            <a:headEnd/>
            <a:tailEnd/>
          </a:ln>
        </p:spPr>
        <p:txBody>
          <a:bodyPr>
            <a:spAutoFit/>
          </a:bodyPr>
          <a:lstStyle/>
          <a:p>
            <a:pPr algn="just"/>
            <a:endParaRPr lang="ru-RU" b="1" dirty="0">
              <a:solidFill>
                <a:srgbClr val="FFC000"/>
              </a:solidFill>
              <a:latin typeface="Comic Sans MS" pitchFamily="66" charset="0"/>
            </a:endParaRPr>
          </a:p>
        </p:txBody>
      </p:sp>
      <p:sp>
        <p:nvSpPr>
          <p:cNvPr id="20486" name="Прямоугольник 7"/>
          <p:cNvSpPr>
            <a:spLocks noChangeArrowheads="1"/>
          </p:cNvSpPr>
          <p:nvPr/>
        </p:nvSpPr>
        <p:spPr bwMode="auto">
          <a:xfrm>
            <a:off x="5940425" y="2781300"/>
            <a:ext cx="3527425" cy="522288"/>
          </a:xfrm>
          <a:prstGeom prst="rect">
            <a:avLst/>
          </a:prstGeom>
          <a:noFill/>
          <a:ln w="9525">
            <a:noFill/>
            <a:miter lim="800000"/>
            <a:headEnd/>
            <a:tailEnd/>
          </a:ln>
        </p:spPr>
        <p:txBody>
          <a:bodyPr>
            <a:spAutoFit/>
          </a:bodyPr>
          <a:lstStyle/>
          <a:p>
            <a:endParaRPr lang="ru-RU" sz="2800" dirty="0">
              <a:solidFill>
                <a:srgbClr val="FFFF00"/>
              </a:solidFill>
              <a:latin typeface="Calibri" pitchFamily="34" charset="0"/>
            </a:endParaRPr>
          </a:p>
        </p:txBody>
      </p:sp>
      <p:pic>
        <p:nvPicPr>
          <p:cNvPr id="6148"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909" y="1939355"/>
            <a:ext cx="4792933" cy="2065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0" name="Picture 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4005063"/>
            <a:ext cx="5128443" cy="2808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860033" y="1939355"/>
            <a:ext cx="4283968" cy="3145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cSld>
  <p:clrMapOvr>
    <a:masterClrMapping/>
  </p:clrMapOvr>
  <p:transition spd="slow" advTm="9253">
    <p:cover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Заголовок 1"/>
          <p:cNvSpPr>
            <a:spLocks noGrp="1"/>
          </p:cNvSpPr>
          <p:nvPr>
            <p:ph type="title" idx="4294967295"/>
          </p:nvPr>
        </p:nvSpPr>
        <p:spPr/>
        <p:txBody>
          <a:bodyPr/>
          <a:lstStyle/>
          <a:p>
            <a:pPr eaLnBrk="1" hangingPunct="1"/>
            <a:endParaRPr lang="ru-RU" dirty="0"/>
          </a:p>
        </p:txBody>
      </p:sp>
      <p:pic>
        <p:nvPicPr>
          <p:cNvPr id="25603" name="Picture 4" descr="шаблон 2 в"/>
          <p:cNvPicPr>
            <a:picLocks noChangeAspect="1" noChangeArrowheads="1"/>
          </p:cNvPicPr>
          <p:nvPr/>
        </p:nvPicPr>
        <p:blipFill>
          <a:blip r:embed="rId3" cstate="screen"/>
          <a:srcRect/>
          <a:stretch>
            <a:fillRect/>
          </a:stretch>
        </p:blipFill>
        <p:spPr bwMode="auto">
          <a:xfrm>
            <a:off x="0" y="-5562"/>
            <a:ext cx="9144000" cy="686356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5604" name="Прямоугольник 5"/>
          <p:cNvSpPr>
            <a:spLocks noChangeArrowheads="1"/>
          </p:cNvSpPr>
          <p:nvPr/>
        </p:nvSpPr>
        <p:spPr bwMode="auto">
          <a:xfrm>
            <a:off x="251520" y="1844675"/>
            <a:ext cx="1728787" cy="457200"/>
          </a:xfrm>
          <a:prstGeom prst="rect">
            <a:avLst/>
          </a:prstGeom>
          <a:noFill/>
          <a:ln w="9525">
            <a:noFill/>
            <a:miter lim="800000"/>
            <a:headEnd/>
            <a:tailEnd/>
          </a:ln>
        </p:spPr>
        <p:txBody>
          <a:bodyPr>
            <a:spAutoFit/>
          </a:bodyPr>
          <a:lstStyle/>
          <a:p>
            <a:pPr algn="ctr"/>
            <a:endParaRPr lang="ru-RU" sz="2400" dirty="0">
              <a:latin typeface="Calibri" pitchFamily="34" charset="0"/>
            </a:endParaRPr>
          </a:p>
        </p:txBody>
      </p:sp>
      <p:sp>
        <p:nvSpPr>
          <p:cNvPr id="1026" name="WordArt 2"/>
          <p:cNvSpPr>
            <a:spLocks noChangeArrowheads="1" noChangeShapeType="1" noTextEdit="1"/>
          </p:cNvSpPr>
          <p:nvPr/>
        </p:nvSpPr>
        <p:spPr bwMode="auto">
          <a:xfrm>
            <a:off x="519187" y="2229544"/>
            <a:ext cx="8208912" cy="747390"/>
          </a:xfrm>
          <a:prstGeom prst="rect">
            <a:avLst/>
          </a:prstGeom>
        </p:spPr>
        <p:txBody>
          <a:bodyPr wrap="none" fromWordArt="1">
            <a:prstTxWarp prst="textPlain">
              <a:avLst>
                <a:gd name="adj" fmla="val 50000"/>
              </a:avLst>
            </a:prstTxWarp>
          </a:bodyPr>
          <a:lstStyle/>
          <a:p>
            <a:pPr algn="ctr" rtl="0"/>
            <a:r>
              <a:rPr lang="ru-RU" sz="6000" b="1" kern="10" spc="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"ПРОЕКТНАЯ ДЕЯТЕЛЬНОСТЬ В ДОУ"</a:t>
            </a:r>
          </a:p>
        </p:txBody>
      </p:sp>
    </p:spTree>
    <p:custDataLst>
      <p:tags r:id="rId1"/>
    </p:custDataLst>
    <p:extLst>
      <p:ext uri="{BB962C8B-B14F-4D97-AF65-F5344CB8AC3E}">
        <p14:creationId xmlns:p14="http://schemas.microsoft.com/office/powerpoint/2010/main" val="1483265911"/>
      </p:ext>
    </p:extLst>
  </p:cSld>
  <p:clrMapOvr>
    <a:masterClrMapping/>
  </p:clrMapOvr>
  <mc:AlternateContent xmlns:mc="http://schemas.openxmlformats.org/markup-compatibility/2006" xmlns:p14="http://schemas.microsoft.com/office/powerpoint/2010/main">
    <mc:Choice Requires="p14">
      <p:transition spd="slow" p14:dur="2500" advTm="16329">
        <p:checker/>
      </p:transition>
    </mc:Choice>
    <mc:Fallback xmlns="">
      <p:transition spd="slow" advTm="16329">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anim calcmode="lin" valueType="num">
                                      <p:cBhvr>
                                        <p:cTn id="8" dur="2000" fill="hold"/>
                                        <p:tgtEl>
                                          <p:spTgt spid="1026"/>
                                        </p:tgtEl>
                                        <p:attrNameLst>
                                          <p:attrName>ppt_w</p:attrName>
                                        </p:attrNameLst>
                                      </p:cBhvr>
                                      <p:tavLst>
                                        <p:tav tm="0" fmla="#ppt_w*sin(2.5*pi*$)">
                                          <p:val>
                                            <p:fltVal val="0"/>
                                          </p:val>
                                        </p:tav>
                                        <p:tav tm="100000">
                                          <p:val>
                                            <p:fltVal val="1"/>
                                          </p:val>
                                        </p:tav>
                                      </p:tavLst>
                                    </p:anim>
                                    <p:anim calcmode="lin" valueType="num">
                                      <p:cBhvr>
                                        <p:cTn id="9" dur="2000" fill="hold"/>
                                        <p:tgtEl>
                                          <p:spTgt spid="102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p:cNvSpPr>
          <p:nvPr>
            <p:ph type="title"/>
          </p:nvPr>
        </p:nvSpPr>
        <p:spPr/>
        <p:txBody>
          <a:bodyPr/>
          <a:lstStyle/>
          <a:p>
            <a:pPr eaLnBrk="1" hangingPunct="1"/>
            <a:endParaRPr lang="ru-RU"/>
          </a:p>
        </p:txBody>
      </p:sp>
      <p:sp>
        <p:nvSpPr>
          <p:cNvPr id="41986" name="Rectangle 3"/>
          <p:cNvSpPr>
            <a:spLocks noGrp="1"/>
          </p:cNvSpPr>
          <p:nvPr>
            <p:ph type="body" idx="1"/>
          </p:nvPr>
        </p:nvSpPr>
        <p:spPr/>
        <p:txBody>
          <a:bodyPr/>
          <a:lstStyle/>
          <a:p>
            <a:pPr eaLnBrk="1" hangingPunct="1"/>
            <a:endParaRPr lang="ru-RU"/>
          </a:p>
        </p:txBody>
      </p:sp>
      <p:pic>
        <p:nvPicPr>
          <p:cNvPr id="41987" name="Picture 4" descr="шаблон 2 титульник"/>
          <p:cNvPicPr>
            <a:picLocks noChangeAspect="1" noChangeArrowheads="1"/>
          </p:cNvPicPr>
          <p:nvPr/>
        </p:nvPicPr>
        <p:blipFill>
          <a:blip r:embed="rId3" cstate="screen"/>
          <a:srcRect/>
          <a:stretch>
            <a:fillRect/>
          </a:stretch>
        </p:blipFill>
        <p:spPr bwMode="auto">
          <a:xfrm>
            <a:off x="0" y="19435"/>
            <a:ext cx="9144000" cy="6838565"/>
          </a:xfrm>
          <a:prstGeom prst="rect">
            <a:avLst/>
          </a:prstGeom>
          <a:noFill/>
          <a:ln w="9525">
            <a:noFill/>
            <a:miter lim="800000"/>
            <a:headEnd/>
            <a:tailEnd/>
          </a:ln>
        </p:spPr>
      </p:pic>
      <p:pic>
        <p:nvPicPr>
          <p:cNvPr id="1026"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516216" y="5271924"/>
            <a:ext cx="1725985" cy="1036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619671" y="3236024"/>
            <a:ext cx="1846625" cy="287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434971" y="3105066"/>
            <a:ext cx="1441285" cy="2150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876256" y="3098825"/>
            <a:ext cx="1722482" cy="2156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466297" y="3438717"/>
            <a:ext cx="1968674" cy="26760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088932598"/>
      </p:ext>
    </p:extLst>
  </p:cSld>
  <p:clrMapOvr>
    <a:masterClrMapping/>
  </p:clrMapOvr>
  <p:transition spd="slow" advClick="0" advTm="2514">
    <p:cover di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5"/>
          <p:cNvSpPr>
            <a:spLocks noGrp="1"/>
          </p:cNvSpPr>
          <p:nvPr>
            <p:ph type="ctrTitle" idx="4294967295"/>
          </p:nvPr>
        </p:nvSpPr>
        <p:spPr>
          <a:xfrm>
            <a:off x="685800" y="2130425"/>
            <a:ext cx="7772400" cy="1470025"/>
          </a:xfrm>
        </p:spPr>
        <p:txBody>
          <a:bodyPr/>
          <a:lstStyle/>
          <a:p>
            <a:pPr eaLnBrk="1" hangingPunct="1"/>
            <a:endParaRPr lang="ru-RU" dirty="0"/>
          </a:p>
        </p:txBody>
      </p:sp>
      <p:sp>
        <p:nvSpPr>
          <p:cNvPr id="22530" name="Rectangle 6"/>
          <p:cNvSpPr>
            <a:spLocks noGrp="1"/>
          </p:cNvSpPr>
          <p:nvPr>
            <p:ph type="subTitle" idx="4294967295"/>
          </p:nvPr>
        </p:nvSpPr>
        <p:spPr>
          <a:xfrm>
            <a:off x="1371600" y="3886200"/>
            <a:ext cx="6400800" cy="1752600"/>
          </a:xfrm>
        </p:spPr>
        <p:txBody>
          <a:bodyPr/>
          <a:lstStyle/>
          <a:p>
            <a:pPr marL="0" indent="0" algn="ctr" eaLnBrk="1" hangingPunct="1">
              <a:buFont typeface="Arial" charset="0"/>
              <a:buNone/>
            </a:pPr>
            <a:endParaRPr lang="ru-RU" dirty="0"/>
          </a:p>
        </p:txBody>
      </p:sp>
      <p:pic>
        <p:nvPicPr>
          <p:cNvPr id="22531" name="Picture 7" descr="шаблон 2 б"/>
          <p:cNvPicPr>
            <a:picLocks noChangeAspect="1" noChangeArrowheads="1"/>
          </p:cNvPicPr>
          <p:nvPr/>
        </p:nvPicPr>
        <p:blipFill>
          <a:blip r:embed="rId3" cstate="screen"/>
          <a:srcRect/>
          <a:stretch>
            <a:fillRect/>
          </a:stretch>
        </p:blipFill>
        <p:spPr bwMode="auto">
          <a:xfrm>
            <a:off x="0" y="7170"/>
            <a:ext cx="9134440" cy="6850830"/>
          </a:xfrm>
          <a:prstGeom prst="rect">
            <a:avLst/>
          </a:prstGeom>
          <a:noFill/>
          <a:ln w="9525">
            <a:noFill/>
            <a:miter lim="800000"/>
            <a:headEnd/>
            <a:tailEnd/>
          </a:ln>
        </p:spPr>
      </p:pic>
      <p:pic>
        <p:nvPicPr>
          <p:cNvPr id="7171"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339752" y="1916832"/>
            <a:ext cx="6794688" cy="4360366"/>
          </a:xfrm>
          <a:prstGeom prst="rect">
            <a:avLst/>
          </a:prstGeom>
          <a:solidFill>
            <a:schemeClr val="bg1"/>
          </a:solidFill>
          <a:ln>
            <a:noFill/>
          </a:ln>
          <a:effectLst/>
        </p:spPr>
      </p:pic>
      <p:pic>
        <p:nvPicPr>
          <p:cNvPr id="7172"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763708" y="-4787"/>
            <a:ext cx="5946775" cy="1954213"/>
          </a:xfrm>
          <a:prstGeom prst="rect">
            <a:avLst/>
          </a:prstGeom>
          <a:solidFill>
            <a:schemeClr val="bg1"/>
          </a:solidFill>
          <a:ln>
            <a:noFill/>
          </a:ln>
          <a:effectLst/>
        </p:spPr>
      </p:pic>
    </p:spTree>
    <p:custDataLst>
      <p:tags r:id="rId1"/>
    </p:custDataLst>
  </p:cSld>
  <p:clrMapOvr>
    <a:masterClrMapping/>
  </p:clrMapOvr>
  <p:transition spd="slow" advTm="16513">
    <p:split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5"/>
          <p:cNvSpPr>
            <a:spLocks noGrp="1"/>
          </p:cNvSpPr>
          <p:nvPr>
            <p:ph type="ctrTitle" idx="4294967295"/>
          </p:nvPr>
        </p:nvSpPr>
        <p:spPr>
          <a:xfrm>
            <a:off x="685800" y="2130425"/>
            <a:ext cx="7772400" cy="1470025"/>
          </a:xfrm>
        </p:spPr>
        <p:txBody>
          <a:bodyPr/>
          <a:lstStyle/>
          <a:p>
            <a:pPr eaLnBrk="1" hangingPunct="1"/>
            <a:endParaRPr lang="ru-RU" dirty="0"/>
          </a:p>
        </p:txBody>
      </p:sp>
      <p:sp>
        <p:nvSpPr>
          <p:cNvPr id="23554" name="Rectangle 6"/>
          <p:cNvSpPr>
            <a:spLocks noGrp="1"/>
          </p:cNvSpPr>
          <p:nvPr>
            <p:ph type="subTitle" idx="4294967295"/>
          </p:nvPr>
        </p:nvSpPr>
        <p:spPr>
          <a:xfrm>
            <a:off x="1371600" y="3886200"/>
            <a:ext cx="6400800" cy="1752600"/>
          </a:xfrm>
        </p:spPr>
        <p:txBody>
          <a:bodyPr/>
          <a:lstStyle/>
          <a:p>
            <a:pPr marL="0" indent="0" algn="ctr" eaLnBrk="1" hangingPunct="1">
              <a:buFont typeface="Arial" charset="0"/>
              <a:buNone/>
            </a:pPr>
            <a:endParaRPr lang="ru-RU" dirty="0"/>
          </a:p>
        </p:txBody>
      </p:sp>
      <p:pic>
        <p:nvPicPr>
          <p:cNvPr id="23555" name="Picture 7" descr="шаблон 2 б"/>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pic>
        <p:nvPicPr>
          <p:cNvPr id="8194"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11761" y="332656"/>
            <a:ext cx="6732240" cy="1688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276506" y="1916832"/>
            <a:ext cx="6867494" cy="244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339752" y="4077072"/>
            <a:ext cx="6804248" cy="2780928"/>
          </a:xfrm>
          <a:prstGeom prst="rect">
            <a:avLst/>
          </a:prstGeom>
          <a:solidFill>
            <a:schemeClr val="bg1"/>
          </a:solidFill>
          <a:ln>
            <a:noFill/>
          </a:ln>
          <a:effectLst/>
        </p:spPr>
      </p:pic>
    </p:spTree>
    <p:custDataLst>
      <p:tags r:id="rId1"/>
    </p:custDataLst>
  </p:cSld>
  <p:clrMapOvr>
    <a:masterClrMapping/>
  </p:clrMapOvr>
  <p:transition spd="slow" advTm="5323">
    <p:circl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Заголовок 1"/>
          <p:cNvSpPr>
            <a:spLocks noGrp="1"/>
          </p:cNvSpPr>
          <p:nvPr>
            <p:ph type="title"/>
          </p:nvPr>
        </p:nvSpPr>
        <p:spPr/>
        <p:txBody>
          <a:bodyPr/>
          <a:lstStyle/>
          <a:p>
            <a:pPr eaLnBrk="1" hangingPunct="1"/>
            <a:endParaRPr lang="ru-RU" dirty="0"/>
          </a:p>
        </p:txBody>
      </p:sp>
      <p:sp>
        <p:nvSpPr>
          <p:cNvPr id="24578" name="Содержимое 2"/>
          <p:cNvSpPr>
            <a:spLocks noGrp="1"/>
          </p:cNvSpPr>
          <p:nvPr>
            <p:ph idx="1"/>
          </p:nvPr>
        </p:nvSpPr>
        <p:spPr/>
        <p:txBody>
          <a:bodyPr/>
          <a:lstStyle/>
          <a:p>
            <a:pPr eaLnBrk="1" hangingPunct="1"/>
            <a:endParaRPr lang="ru-RU" dirty="0"/>
          </a:p>
        </p:txBody>
      </p:sp>
      <p:pic>
        <p:nvPicPr>
          <p:cNvPr id="24579" name="Picture 4" descr="шаблон 2 в"/>
          <p:cNvPicPr>
            <a:picLocks noChangeAspect="1" noChangeArrowheads="1"/>
          </p:cNvPicPr>
          <p:nvPr/>
        </p:nvPicPr>
        <p:blipFill>
          <a:blip r:embed="rId3" cstate="screen"/>
          <a:srcRect/>
          <a:stretch>
            <a:fillRect/>
          </a:stretch>
        </p:blipFill>
        <p:spPr bwMode="auto">
          <a:xfrm>
            <a:off x="-35045" y="-121444"/>
            <a:ext cx="9144000" cy="6979444"/>
          </a:xfrm>
          <a:prstGeom prst="rect">
            <a:avLst/>
          </a:prstGeom>
          <a:noFill/>
          <a:ln w="9525">
            <a:noFill/>
            <a:miter lim="800000"/>
            <a:headEnd/>
            <a:tailEnd/>
          </a:ln>
        </p:spPr>
      </p:pic>
      <p:pic>
        <p:nvPicPr>
          <p:cNvPr id="2050" name="Picture 2" descr="C:\Users\MAZAINT\Desktop\2019-05-26 11\11 054.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1883555"/>
            <a:ext cx="5175934" cy="291359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C:\Users\MAZAINT\Desktop\2019-05-26 11\11 055.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400675" y="1883554"/>
            <a:ext cx="3743325" cy="4991021"/>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915202230"/>
      </p:ext>
    </p:extLst>
  </p:cSld>
  <p:clrMapOvr>
    <a:masterClrMapping/>
  </p:clrMapOvr>
  <mc:AlternateContent xmlns:mc="http://schemas.openxmlformats.org/markup-compatibility/2006" xmlns:p14="http://schemas.microsoft.com/office/powerpoint/2010/main">
    <mc:Choice Requires="p14">
      <p:transition spd="slow" p14:dur="4000" advTm="6248">
        <p14:vortex dir="r"/>
      </p:transition>
    </mc:Choice>
    <mc:Fallback xmlns="">
      <p:transition spd="slow" advTm="6248">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Заголовок 1"/>
          <p:cNvSpPr>
            <a:spLocks noGrp="1"/>
          </p:cNvSpPr>
          <p:nvPr>
            <p:ph type="title"/>
          </p:nvPr>
        </p:nvSpPr>
        <p:spPr/>
        <p:txBody>
          <a:bodyPr/>
          <a:lstStyle/>
          <a:p>
            <a:pPr eaLnBrk="1" hangingPunct="1"/>
            <a:endParaRPr lang="ru-RU" dirty="0"/>
          </a:p>
        </p:txBody>
      </p:sp>
      <p:sp>
        <p:nvSpPr>
          <p:cNvPr id="24578" name="Содержимое 2"/>
          <p:cNvSpPr>
            <a:spLocks noGrp="1"/>
          </p:cNvSpPr>
          <p:nvPr>
            <p:ph idx="1"/>
          </p:nvPr>
        </p:nvSpPr>
        <p:spPr/>
        <p:txBody>
          <a:bodyPr/>
          <a:lstStyle/>
          <a:p>
            <a:pPr eaLnBrk="1" hangingPunct="1"/>
            <a:endParaRPr lang="ru-RU" dirty="0"/>
          </a:p>
        </p:txBody>
      </p:sp>
      <p:pic>
        <p:nvPicPr>
          <p:cNvPr id="24579" name="Picture 4" descr="шаблон 2 в"/>
          <p:cNvPicPr>
            <a:picLocks noChangeAspect="1" noChangeArrowheads="1"/>
          </p:cNvPicPr>
          <p:nvPr/>
        </p:nvPicPr>
        <p:blipFill>
          <a:blip r:embed="rId3" cstate="screen"/>
          <a:srcRect/>
          <a:stretch>
            <a:fillRect/>
          </a:stretch>
        </p:blipFill>
        <p:spPr bwMode="auto">
          <a:xfrm>
            <a:off x="0" y="-121444"/>
            <a:ext cx="9144000" cy="6979444"/>
          </a:xfrm>
          <a:prstGeom prst="rect">
            <a:avLst/>
          </a:prstGeom>
          <a:noFill/>
          <a:ln w="9525">
            <a:noFill/>
            <a:miter lim="800000"/>
            <a:headEnd/>
            <a:tailEnd/>
          </a:ln>
        </p:spPr>
      </p:pic>
      <p:pic>
        <p:nvPicPr>
          <p:cNvPr id="6" name="Picture 7" descr="C:\Users\MAZAINT\Desktop\2019-05-26 11\11 052.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483993" y="1819908"/>
            <a:ext cx="4661825" cy="255909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C:\Users\MAZAINT\Desktop\2019-05-26 11\11 056.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6511" y="4306758"/>
            <a:ext cx="4520504" cy="2551242"/>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915202230"/>
      </p:ext>
    </p:extLst>
  </p:cSld>
  <p:clrMapOvr>
    <a:masterClrMapping/>
  </p:clrMapOvr>
  <mc:AlternateContent xmlns:mc="http://schemas.openxmlformats.org/markup-compatibility/2006" xmlns:p14="http://schemas.microsoft.com/office/powerpoint/2010/main">
    <mc:Choice Requires="p14">
      <p:transition spd="slow" p14:dur="4000" advTm="6248">
        <p14:vortex dir="r"/>
      </p:transition>
    </mc:Choice>
    <mc:Fallback xmlns="">
      <p:transition spd="slow" advTm="6248">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Заголовок 1"/>
          <p:cNvSpPr>
            <a:spLocks noGrp="1"/>
          </p:cNvSpPr>
          <p:nvPr>
            <p:ph type="title" idx="4294967295"/>
          </p:nvPr>
        </p:nvSpPr>
        <p:spPr/>
        <p:txBody>
          <a:bodyPr/>
          <a:lstStyle/>
          <a:p>
            <a:pPr eaLnBrk="1" hangingPunct="1"/>
            <a:endParaRPr lang="ru-RU"/>
          </a:p>
        </p:txBody>
      </p:sp>
      <p:sp>
        <p:nvSpPr>
          <p:cNvPr id="36866" name="Содержимое 2"/>
          <p:cNvSpPr>
            <a:spLocks noGrp="1"/>
          </p:cNvSpPr>
          <p:nvPr>
            <p:ph idx="4294967295"/>
          </p:nvPr>
        </p:nvSpPr>
        <p:spPr/>
        <p:txBody>
          <a:bodyPr/>
          <a:lstStyle/>
          <a:p>
            <a:pPr eaLnBrk="1" hangingPunct="1"/>
            <a:endParaRPr lang="ru-RU"/>
          </a:p>
        </p:txBody>
      </p:sp>
      <p:pic>
        <p:nvPicPr>
          <p:cNvPr id="36867" name="Picture 4" descr="шаблон 2 в"/>
          <p:cNvPicPr>
            <a:picLocks noChangeAspect="1" noChangeArrowheads="1"/>
          </p:cNvPicPr>
          <p:nvPr/>
        </p:nvPicPr>
        <p:blipFill>
          <a:blip r:embed="rId3" cstate="screen"/>
          <a:srcRect/>
          <a:stretch>
            <a:fillRect/>
          </a:stretch>
        </p:blipFill>
        <p:spPr bwMode="auto">
          <a:xfrm>
            <a:off x="0" y="-242888"/>
            <a:ext cx="9144000" cy="7100888"/>
          </a:xfrm>
          <a:prstGeom prst="rect">
            <a:avLst/>
          </a:prstGeom>
          <a:noFill/>
          <a:ln w="9525">
            <a:noFill/>
            <a:miter lim="800000"/>
            <a:headEnd/>
            <a:tailEnd/>
          </a:ln>
        </p:spPr>
      </p:pic>
      <p:sp>
        <p:nvSpPr>
          <p:cNvPr id="36868" name="Прямоугольник 5"/>
          <p:cNvSpPr>
            <a:spLocks noChangeArrowheads="1"/>
          </p:cNvSpPr>
          <p:nvPr/>
        </p:nvSpPr>
        <p:spPr bwMode="auto">
          <a:xfrm>
            <a:off x="395288" y="1844675"/>
            <a:ext cx="1728787" cy="457200"/>
          </a:xfrm>
          <a:prstGeom prst="rect">
            <a:avLst/>
          </a:prstGeom>
          <a:noFill/>
          <a:ln w="9525">
            <a:noFill/>
            <a:miter lim="800000"/>
            <a:headEnd/>
            <a:tailEnd/>
          </a:ln>
        </p:spPr>
        <p:txBody>
          <a:bodyPr>
            <a:spAutoFit/>
          </a:bodyPr>
          <a:lstStyle/>
          <a:p>
            <a:pPr algn="ctr"/>
            <a:endParaRPr lang="ru-RU" sz="2400">
              <a:latin typeface="Calibri" pitchFamily="34" charset="0"/>
            </a:endParaRPr>
          </a:p>
        </p:txBody>
      </p:sp>
      <p:pic>
        <p:nvPicPr>
          <p:cNvPr id="6" name="Picture 2" descr="C:\Users\MAZAINT\Desktop\2019-05-26 11\11 057.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506021" y="4167342"/>
            <a:ext cx="4655694" cy="269065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C:\Users\MAZAINT\Desktop\2019-05-26 11\11 053.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 y="1773536"/>
            <a:ext cx="4506020" cy="2591568"/>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279141343"/>
      </p:ext>
    </p:extLst>
  </p:cSld>
  <p:clrMapOvr>
    <a:masterClrMapping/>
  </p:clrMapOvr>
  <mc:AlternateContent xmlns:mc="http://schemas.openxmlformats.org/markup-compatibility/2006" xmlns:p14="http://schemas.microsoft.com/office/powerpoint/2010/main">
    <mc:Choice Requires="p14">
      <p:transition spd="slow" p14:dur="2000" advTm="12084"/>
    </mc:Choice>
    <mc:Fallback xmlns="">
      <p:transition spd="slow" advTm="12084"/>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Заголовок 1"/>
          <p:cNvSpPr>
            <a:spLocks noGrp="1"/>
          </p:cNvSpPr>
          <p:nvPr>
            <p:ph type="title" idx="4294967295"/>
          </p:nvPr>
        </p:nvSpPr>
        <p:spPr/>
        <p:txBody>
          <a:bodyPr/>
          <a:lstStyle/>
          <a:p>
            <a:pPr eaLnBrk="1" hangingPunct="1"/>
            <a:endParaRPr lang="ru-RU" dirty="0"/>
          </a:p>
        </p:txBody>
      </p:sp>
      <p:sp>
        <p:nvSpPr>
          <p:cNvPr id="25602" name="Содержимое 2"/>
          <p:cNvSpPr>
            <a:spLocks noGrp="1"/>
          </p:cNvSpPr>
          <p:nvPr>
            <p:ph idx="4294967295"/>
          </p:nvPr>
        </p:nvSpPr>
        <p:spPr/>
        <p:txBody>
          <a:bodyPr/>
          <a:lstStyle/>
          <a:p>
            <a:pPr eaLnBrk="1" hangingPunct="1"/>
            <a:endParaRPr lang="ru-RU" dirty="0"/>
          </a:p>
        </p:txBody>
      </p:sp>
      <p:pic>
        <p:nvPicPr>
          <p:cNvPr id="25603" name="Picture 4" descr="шаблон 2 в"/>
          <p:cNvPicPr>
            <a:picLocks noChangeAspect="1" noChangeArrowheads="1"/>
          </p:cNvPicPr>
          <p:nvPr/>
        </p:nvPicPr>
        <p:blipFill>
          <a:blip r:embed="rId3" cstate="screen"/>
          <a:srcRect/>
          <a:stretch>
            <a:fillRect/>
          </a:stretch>
        </p:blipFill>
        <p:spPr bwMode="auto">
          <a:xfrm>
            <a:off x="0" y="0"/>
            <a:ext cx="9144000" cy="7100888"/>
          </a:xfrm>
          <a:prstGeom prst="rect">
            <a:avLst/>
          </a:prstGeom>
          <a:noFill/>
          <a:ln w="9525">
            <a:noFill/>
            <a:miter lim="800000"/>
            <a:headEnd/>
            <a:tailEnd/>
          </a:ln>
        </p:spPr>
      </p:pic>
      <p:sp>
        <p:nvSpPr>
          <p:cNvPr id="25604" name="Прямоугольник 5"/>
          <p:cNvSpPr>
            <a:spLocks noChangeArrowheads="1"/>
          </p:cNvSpPr>
          <p:nvPr/>
        </p:nvSpPr>
        <p:spPr bwMode="auto">
          <a:xfrm>
            <a:off x="395288" y="1844675"/>
            <a:ext cx="1728787" cy="457200"/>
          </a:xfrm>
          <a:prstGeom prst="rect">
            <a:avLst/>
          </a:prstGeom>
          <a:noFill/>
          <a:ln w="9525">
            <a:noFill/>
            <a:miter lim="800000"/>
            <a:headEnd/>
            <a:tailEnd/>
          </a:ln>
        </p:spPr>
        <p:txBody>
          <a:bodyPr>
            <a:spAutoFit/>
          </a:bodyPr>
          <a:lstStyle/>
          <a:p>
            <a:pPr algn="ctr"/>
            <a:endParaRPr lang="ru-RU" sz="2400" dirty="0">
              <a:latin typeface="Calibri" pitchFamily="34" charset="0"/>
            </a:endParaRPr>
          </a:p>
        </p:txBody>
      </p:sp>
      <p:pic>
        <p:nvPicPr>
          <p:cNvPr id="9218"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 y="2000250"/>
            <a:ext cx="9144000" cy="248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425" y="2636912"/>
            <a:ext cx="5140639" cy="4463977"/>
          </a:xfrm>
          <a:prstGeom prst="rect">
            <a:avLst/>
          </a:prstGeom>
          <a:solidFill>
            <a:schemeClr val="bg1"/>
          </a:solidFill>
          <a:ln>
            <a:noFill/>
          </a:ln>
          <a:effectLst/>
        </p:spPr>
      </p:pic>
      <p:pic>
        <p:nvPicPr>
          <p:cNvPr id="9219" name="Picture 3"/>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788024" y="4365104"/>
            <a:ext cx="4355976"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400" advTm="4256">
        <p14:doors dir="vert"/>
      </p:transition>
    </mc:Choice>
    <mc:Fallback xmlns="">
      <p:transition spd="slow" advTm="4256">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Заголовок 1"/>
          <p:cNvSpPr>
            <a:spLocks noGrp="1"/>
          </p:cNvSpPr>
          <p:nvPr>
            <p:ph type="title"/>
          </p:nvPr>
        </p:nvSpPr>
        <p:spPr/>
        <p:txBody>
          <a:bodyPr/>
          <a:lstStyle/>
          <a:p>
            <a:pPr eaLnBrk="1" hangingPunct="1"/>
            <a:endParaRPr lang="ru-RU" dirty="0"/>
          </a:p>
        </p:txBody>
      </p:sp>
      <p:sp>
        <p:nvSpPr>
          <p:cNvPr id="24578" name="Содержимое 2"/>
          <p:cNvSpPr>
            <a:spLocks noGrp="1"/>
          </p:cNvSpPr>
          <p:nvPr>
            <p:ph idx="1"/>
          </p:nvPr>
        </p:nvSpPr>
        <p:spPr/>
        <p:txBody>
          <a:bodyPr/>
          <a:lstStyle/>
          <a:p>
            <a:pPr eaLnBrk="1" hangingPunct="1"/>
            <a:endParaRPr lang="ru-RU" dirty="0"/>
          </a:p>
        </p:txBody>
      </p:sp>
      <p:pic>
        <p:nvPicPr>
          <p:cNvPr id="24579" name="Picture 4" descr="шаблон 2 в"/>
          <p:cNvPicPr>
            <a:picLocks noChangeAspect="1" noChangeArrowheads="1"/>
          </p:cNvPicPr>
          <p:nvPr/>
        </p:nvPicPr>
        <p:blipFill>
          <a:blip r:embed="rId3" cstate="screen"/>
          <a:srcRect/>
          <a:stretch>
            <a:fillRect/>
          </a:stretch>
        </p:blipFill>
        <p:spPr bwMode="auto">
          <a:xfrm>
            <a:off x="0" y="-121444"/>
            <a:ext cx="9144000" cy="6979444"/>
          </a:xfrm>
          <a:prstGeom prst="rect">
            <a:avLst/>
          </a:prstGeom>
          <a:noFill/>
          <a:ln w="9525">
            <a:noFill/>
            <a:miter lim="800000"/>
            <a:headEnd/>
            <a:tailEnd/>
          </a:ln>
        </p:spPr>
      </p:pic>
      <p:pic>
        <p:nvPicPr>
          <p:cNvPr id="2050"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07950" y="2133600"/>
            <a:ext cx="3954463"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283968" y="3872293"/>
            <a:ext cx="3222625" cy="2963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888991307"/>
      </p:ext>
    </p:extLst>
  </p:cSld>
  <p:clrMapOvr>
    <a:masterClrMapping/>
  </p:clrMapOvr>
  <mc:AlternateContent xmlns:mc="http://schemas.openxmlformats.org/markup-compatibility/2006" xmlns:p14="http://schemas.microsoft.com/office/powerpoint/2010/main">
    <mc:Choice Requires="p14">
      <p:transition spd="slow" p14:dur="4000" advTm="6248">
        <p14:vortex dir="r"/>
      </p:transition>
    </mc:Choice>
    <mc:Fallback xmlns="">
      <p:transition spd="slow" advTm="6248">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Заголовок 1"/>
          <p:cNvSpPr>
            <a:spLocks noGrp="1"/>
          </p:cNvSpPr>
          <p:nvPr>
            <p:ph type="title" idx="4294967295"/>
          </p:nvPr>
        </p:nvSpPr>
        <p:spPr/>
        <p:txBody>
          <a:bodyPr/>
          <a:lstStyle/>
          <a:p>
            <a:pPr eaLnBrk="1" hangingPunct="1"/>
            <a:endParaRPr lang="ru-RU" dirty="0"/>
          </a:p>
        </p:txBody>
      </p:sp>
      <p:pic>
        <p:nvPicPr>
          <p:cNvPr id="27651" name="Picture 4" descr="шаблон 2 в"/>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pic>
        <p:nvPicPr>
          <p:cNvPr id="4098"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98613" y="1988840"/>
            <a:ext cx="5946775" cy="900113"/>
          </a:xfrm>
          <a:prstGeom prst="rect">
            <a:avLst/>
          </a:prstGeom>
          <a:solidFill>
            <a:schemeClr val="bg1"/>
          </a:solidFill>
          <a:ln>
            <a:noFill/>
          </a:ln>
          <a:effectLst/>
        </p:spPr>
      </p:pic>
      <p:pic>
        <p:nvPicPr>
          <p:cNvPr id="4099"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 y="2492897"/>
            <a:ext cx="4486184" cy="2592288"/>
          </a:xfrm>
          <a:prstGeom prst="rect">
            <a:avLst/>
          </a:prstGeom>
          <a:solidFill>
            <a:schemeClr val="bg1"/>
          </a:solidFill>
          <a:ln>
            <a:noFill/>
          </a:ln>
          <a:effectLst/>
        </p:spPr>
      </p:pic>
      <p:pic>
        <p:nvPicPr>
          <p:cNvPr id="4100" name="Picture 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486187" y="2564903"/>
            <a:ext cx="4657814" cy="2520281"/>
          </a:xfrm>
          <a:prstGeom prst="rect">
            <a:avLst/>
          </a:prstGeom>
          <a:solidFill>
            <a:schemeClr val="bg1"/>
          </a:solidFill>
          <a:ln>
            <a:noFill/>
          </a:ln>
          <a:effectLst/>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18308">
        <p:blinds dir="vert"/>
      </p:transition>
    </mc:Choice>
    <mc:Fallback xmlns="">
      <p:transition spd="slow" advTm="18308">
        <p:blinds dir="ver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Заголовок 1"/>
          <p:cNvSpPr>
            <a:spLocks noGrp="1"/>
          </p:cNvSpPr>
          <p:nvPr>
            <p:ph type="title"/>
          </p:nvPr>
        </p:nvSpPr>
        <p:spPr/>
        <p:txBody>
          <a:bodyPr/>
          <a:lstStyle/>
          <a:p>
            <a:pPr eaLnBrk="1" hangingPunct="1"/>
            <a:endParaRPr lang="ru-RU" dirty="0"/>
          </a:p>
        </p:txBody>
      </p:sp>
      <p:sp>
        <p:nvSpPr>
          <p:cNvPr id="24578" name="Содержимое 2"/>
          <p:cNvSpPr>
            <a:spLocks noGrp="1"/>
          </p:cNvSpPr>
          <p:nvPr>
            <p:ph idx="1"/>
          </p:nvPr>
        </p:nvSpPr>
        <p:spPr/>
        <p:txBody>
          <a:bodyPr/>
          <a:lstStyle/>
          <a:p>
            <a:pPr eaLnBrk="1" hangingPunct="1"/>
            <a:endParaRPr lang="ru-RU" dirty="0"/>
          </a:p>
        </p:txBody>
      </p:sp>
      <p:pic>
        <p:nvPicPr>
          <p:cNvPr id="24579" name="Picture 4" descr="шаблон 2 в"/>
          <p:cNvPicPr>
            <a:picLocks noChangeAspect="1" noChangeArrowheads="1"/>
          </p:cNvPicPr>
          <p:nvPr/>
        </p:nvPicPr>
        <p:blipFill>
          <a:blip r:embed="rId3" cstate="screen"/>
          <a:srcRect/>
          <a:stretch>
            <a:fillRect/>
          </a:stretch>
        </p:blipFill>
        <p:spPr bwMode="auto">
          <a:xfrm>
            <a:off x="0" y="-121444"/>
            <a:ext cx="9144000" cy="6979444"/>
          </a:xfrm>
          <a:prstGeom prst="rect">
            <a:avLst/>
          </a:prstGeom>
          <a:noFill/>
          <a:ln w="9525">
            <a:noFill/>
            <a:miter lim="800000"/>
            <a:headEnd/>
            <a:tailEnd/>
          </a:ln>
        </p:spPr>
      </p:pic>
      <p:pic>
        <p:nvPicPr>
          <p:cNvPr id="1026" name="Picture 2" descr="C:\Users\MAZAINT\Desktop\2019-05-26 11\11 002.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08569" y="1913409"/>
            <a:ext cx="4363761" cy="2420243"/>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MAZAINT\Desktop\2019-05-26 11\11 001.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1913411"/>
            <a:ext cx="4572000" cy="259641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MAZAINT\Desktop\2019-05-26 11\11 051.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4462265"/>
            <a:ext cx="4572000" cy="2401612"/>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MAZAINT\Desktop\2019-05-26 11\11 050.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808568" y="4333652"/>
            <a:ext cx="4335431" cy="2524348"/>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915202230"/>
      </p:ext>
    </p:extLst>
  </p:cSld>
  <p:clrMapOvr>
    <a:masterClrMapping/>
  </p:clrMapOvr>
  <mc:AlternateContent xmlns:mc="http://schemas.openxmlformats.org/markup-compatibility/2006" xmlns:p14="http://schemas.microsoft.com/office/powerpoint/2010/main">
    <mc:Choice Requires="p14">
      <p:transition spd="slow" p14:dur="4000" advTm="6248">
        <p14:vortex dir="r"/>
      </p:transition>
    </mc:Choice>
    <mc:Fallback xmlns="">
      <p:transition spd="slow" advTm="6248">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5"/>
          <p:cNvSpPr>
            <a:spLocks noGrp="1"/>
          </p:cNvSpPr>
          <p:nvPr>
            <p:ph type="ctrTitle" idx="4294967295"/>
          </p:nvPr>
        </p:nvSpPr>
        <p:spPr>
          <a:xfrm>
            <a:off x="685800" y="2130425"/>
            <a:ext cx="7772400" cy="1470025"/>
          </a:xfrm>
        </p:spPr>
        <p:txBody>
          <a:bodyPr/>
          <a:lstStyle/>
          <a:p>
            <a:pPr eaLnBrk="1" hangingPunct="1"/>
            <a:endParaRPr lang="ru-RU" dirty="0"/>
          </a:p>
        </p:txBody>
      </p:sp>
      <p:sp>
        <p:nvSpPr>
          <p:cNvPr id="16386" name="Rectangle 6"/>
          <p:cNvSpPr>
            <a:spLocks noGrp="1"/>
          </p:cNvSpPr>
          <p:nvPr>
            <p:ph type="subTitle" idx="4294967295"/>
          </p:nvPr>
        </p:nvSpPr>
        <p:spPr>
          <a:xfrm>
            <a:off x="1371600" y="3886200"/>
            <a:ext cx="6400800" cy="1752600"/>
          </a:xfrm>
        </p:spPr>
        <p:txBody>
          <a:bodyPr/>
          <a:lstStyle/>
          <a:p>
            <a:pPr marL="0" indent="0" algn="ctr" eaLnBrk="1" hangingPunct="1">
              <a:buFont typeface="Arial" charset="0"/>
              <a:buNone/>
            </a:pPr>
            <a:endParaRPr lang="ru-RU" dirty="0"/>
          </a:p>
        </p:txBody>
      </p:sp>
      <p:pic>
        <p:nvPicPr>
          <p:cNvPr id="16387" name="Picture 7" descr="шаблон 2 б"/>
          <p:cNvPicPr>
            <a:picLocks noChangeAspect="1" noChangeArrowheads="1"/>
          </p:cNvPicPr>
          <p:nvPr/>
        </p:nvPicPr>
        <p:blipFill>
          <a:blip r:embed="rId3" cstate="screen"/>
          <a:srcRect/>
          <a:stretch>
            <a:fillRect/>
          </a:stretch>
        </p:blipFill>
        <p:spPr bwMode="auto">
          <a:xfrm>
            <a:off x="0" y="-19618"/>
            <a:ext cx="9144000" cy="6877618"/>
          </a:xfrm>
          <a:prstGeom prst="rect">
            <a:avLst/>
          </a:prstGeom>
          <a:noFill/>
          <a:ln w="9525">
            <a:noFill/>
            <a:miter lim="800000"/>
            <a:headEnd/>
            <a:tailEnd/>
          </a:ln>
        </p:spPr>
      </p:pic>
      <p:sp>
        <p:nvSpPr>
          <p:cNvPr id="2" name="Прямоугольник 1"/>
          <p:cNvSpPr/>
          <p:nvPr/>
        </p:nvSpPr>
        <p:spPr>
          <a:xfrm>
            <a:off x="5573563" y="6451332"/>
            <a:ext cx="3528392" cy="369332"/>
          </a:xfrm>
          <a:prstGeom prst="rect">
            <a:avLst/>
          </a:prstGeom>
        </p:spPr>
        <p:txBody>
          <a:bodyPr wrap="square">
            <a:spAutoFit/>
          </a:bodyPr>
          <a:lstStyle/>
          <a:p>
            <a:pPr algn="ctr"/>
            <a:r>
              <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onotype Corsiva" panose="03010101010201010101" pitchFamily="66" charset="0"/>
              </a:rPr>
              <a:t>   </a:t>
            </a:r>
          </a:p>
        </p:txBody>
      </p:sp>
      <p:sp>
        <p:nvSpPr>
          <p:cNvPr id="3" name="Прямоугольник 2"/>
          <p:cNvSpPr/>
          <p:nvPr/>
        </p:nvSpPr>
        <p:spPr>
          <a:xfrm>
            <a:off x="2123728" y="797511"/>
            <a:ext cx="6624736" cy="400110"/>
          </a:xfrm>
          <a:prstGeom prst="rect">
            <a:avLst/>
          </a:prstGeom>
        </p:spPr>
        <p:txBody>
          <a:bodyPr wrap="square">
            <a:spAutoFit/>
          </a:bodyPr>
          <a:lstStyle/>
          <a:p>
            <a:pPr marL="137160" algn="ctr"/>
            <a:r>
              <a:rPr lang="ru-RU" sz="2000" dirty="0">
                <a:latin typeface="Franklin Gothic Demi Cond" pitchFamily="34" charset="0"/>
              </a:rPr>
              <a:t> </a:t>
            </a:r>
          </a:p>
        </p:txBody>
      </p:sp>
      <p:sp>
        <p:nvSpPr>
          <p:cNvPr id="8" name="Прямоугольник 7"/>
          <p:cNvSpPr/>
          <p:nvPr/>
        </p:nvSpPr>
        <p:spPr>
          <a:xfrm>
            <a:off x="2987824" y="0"/>
            <a:ext cx="5400600" cy="923330"/>
          </a:xfrm>
          <a:prstGeom prst="rect">
            <a:avLst/>
          </a:prstGeom>
          <a:noFill/>
        </p:spPr>
        <p:txBody>
          <a:bodyPr wrap="square" lIns="91440" tIns="45720" rIns="91440" bIns="45720">
            <a:spAutoFit/>
          </a:bodyPr>
          <a:lstStyle/>
          <a:p>
            <a:pPr algn="ctr"/>
            <a:endParaRPr lang="ru-RU"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2058" name="Picture 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263926" y="-83757"/>
            <a:ext cx="3096344" cy="3247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0" name="Picture 1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178048" y="714653"/>
            <a:ext cx="3395515" cy="5777864"/>
          </a:xfrm>
          <a:prstGeom prst="rect">
            <a:avLst/>
          </a:prstGeom>
          <a:solidFill>
            <a:schemeClr val="bg1"/>
          </a:solidFill>
          <a:ln>
            <a:noFill/>
          </a:ln>
          <a:effectLst/>
        </p:spPr>
      </p:pic>
      <p:pic>
        <p:nvPicPr>
          <p:cNvPr id="2059" name="Picture 1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032000" y="3014193"/>
            <a:ext cx="4112000" cy="3621805"/>
          </a:xfrm>
          <a:prstGeom prst="rect">
            <a:avLst/>
          </a:prstGeom>
          <a:solidFill>
            <a:schemeClr val="bg1"/>
          </a:solidFill>
          <a:ln>
            <a:noFill/>
          </a:ln>
          <a:effectLst/>
        </p:spPr>
      </p:pic>
    </p:spTree>
    <p:custDataLst>
      <p:tags r:id="rId1"/>
    </p:custDataLst>
    <p:extLst>
      <p:ext uri="{BB962C8B-B14F-4D97-AF65-F5344CB8AC3E}">
        <p14:creationId xmlns:p14="http://schemas.microsoft.com/office/powerpoint/2010/main" val="1706187291"/>
      </p:ext>
    </p:extLst>
  </p:cSld>
  <p:clrMapOvr>
    <a:masterClrMapping/>
  </p:clrMapOvr>
  <p:transition spd="slow" advTm="11319">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p:txBody>
          <a:bodyPr/>
          <a:lstStyle/>
          <a:p>
            <a:pPr eaLnBrk="1" hangingPunct="1"/>
            <a:endParaRPr lang="ru-RU" dirty="0"/>
          </a:p>
        </p:txBody>
      </p:sp>
      <p:sp>
        <p:nvSpPr>
          <p:cNvPr id="14338" name="Rectangle 3"/>
          <p:cNvSpPr>
            <a:spLocks noGrp="1"/>
          </p:cNvSpPr>
          <p:nvPr>
            <p:ph type="body" idx="1"/>
          </p:nvPr>
        </p:nvSpPr>
        <p:spPr/>
        <p:txBody>
          <a:bodyPr/>
          <a:lstStyle/>
          <a:p>
            <a:pPr eaLnBrk="1" hangingPunct="1"/>
            <a:endParaRPr lang="ru-RU" dirty="0"/>
          </a:p>
        </p:txBody>
      </p:sp>
      <p:pic>
        <p:nvPicPr>
          <p:cNvPr id="14339" name="Picture 4" descr="шаблон 2 титульник"/>
          <p:cNvPicPr>
            <a:picLocks noChangeAspect="1" noChangeArrowheads="1"/>
          </p:cNvPicPr>
          <p:nvPr/>
        </p:nvPicPr>
        <p:blipFill>
          <a:blip r:embed="rId2" cstate="screen"/>
          <a:srcRect/>
          <a:stretch>
            <a:fillRect/>
          </a:stretch>
        </p:blipFill>
        <p:spPr bwMode="auto">
          <a:xfrm>
            <a:off x="0" y="-11343"/>
            <a:ext cx="9144000" cy="6869343"/>
          </a:xfrm>
          <a:prstGeom prst="rect">
            <a:avLst/>
          </a:prstGeom>
          <a:ln>
            <a:noFill/>
          </a:ln>
          <a:effectLst>
            <a:outerShdw blurRad="292100" dist="139700" dir="2700000" algn="tl" rotWithShape="0">
              <a:srgbClr val="333333">
                <a:alpha val="65000"/>
              </a:srgbClr>
            </a:outerShdw>
          </a:effectLst>
        </p:spPr>
      </p:pic>
      <p:sp>
        <p:nvSpPr>
          <p:cNvPr id="14340" name="Прямоугольник 6"/>
          <p:cNvSpPr>
            <a:spLocks noChangeArrowheads="1"/>
          </p:cNvSpPr>
          <p:nvPr/>
        </p:nvSpPr>
        <p:spPr bwMode="auto">
          <a:xfrm>
            <a:off x="1258888" y="3357563"/>
            <a:ext cx="8137525" cy="522287"/>
          </a:xfrm>
          <a:prstGeom prst="rect">
            <a:avLst/>
          </a:prstGeom>
          <a:noFill/>
          <a:ln w="9525">
            <a:noFill/>
            <a:miter lim="800000"/>
            <a:headEnd/>
            <a:tailEnd/>
          </a:ln>
        </p:spPr>
        <p:txBody>
          <a:bodyPr>
            <a:spAutoFit/>
          </a:bodyPr>
          <a:lstStyle/>
          <a:p>
            <a:r>
              <a:rPr lang="ru-RU" sz="2800" b="1" i="1" dirty="0">
                <a:solidFill>
                  <a:prstClr val="black"/>
                </a:solidFill>
                <a:latin typeface="Calibri" pitchFamily="34" charset="0"/>
              </a:rPr>
              <a:t>        </a:t>
            </a:r>
            <a:endParaRPr lang="ru-RU" sz="2800" dirty="0">
              <a:solidFill>
                <a:prstClr val="black"/>
              </a:solidFill>
              <a:latin typeface="Calibri" pitchFamily="34" charset="0"/>
            </a:endParaRPr>
          </a:p>
        </p:txBody>
      </p:sp>
      <p:pic>
        <p:nvPicPr>
          <p:cNvPr id="5122"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55776" y="3357562"/>
            <a:ext cx="3816424" cy="2742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5666452"/>
      </p:ext>
    </p:extLst>
  </p:cSld>
  <p:clrMapOvr>
    <a:masterClrMapping/>
  </p:clrMapOvr>
  <p:transition spd="slow" advClick="0" advTm="2460">
    <p:cove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p:cNvSpPr>
          <p:nvPr>
            <p:ph type="title"/>
          </p:nvPr>
        </p:nvSpPr>
        <p:spPr/>
        <p:txBody>
          <a:bodyPr/>
          <a:lstStyle/>
          <a:p>
            <a:pPr eaLnBrk="1" hangingPunct="1"/>
            <a:endParaRPr lang="ru-RU"/>
          </a:p>
        </p:txBody>
      </p:sp>
      <p:sp>
        <p:nvSpPr>
          <p:cNvPr id="41986" name="Rectangle 3"/>
          <p:cNvSpPr>
            <a:spLocks noGrp="1"/>
          </p:cNvSpPr>
          <p:nvPr>
            <p:ph type="body" idx="1"/>
          </p:nvPr>
        </p:nvSpPr>
        <p:spPr/>
        <p:txBody>
          <a:bodyPr/>
          <a:lstStyle/>
          <a:p>
            <a:pPr eaLnBrk="1" hangingPunct="1"/>
            <a:endParaRPr lang="ru-RU"/>
          </a:p>
        </p:txBody>
      </p:sp>
      <p:pic>
        <p:nvPicPr>
          <p:cNvPr id="41987" name="Picture 4" descr="шаблон 2 титульник"/>
          <p:cNvPicPr>
            <a:picLocks noChangeAspect="1" noChangeArrowheads="1"/>
          </p:cNvPicPr>
          <p:nvPr/>
        </p:nvPicPr>
        <p:blipFill>
          <a:blip r:embed="rId3" cstate="screen"/>
          <a:srcRect/>
          <a:stretch>
            <a:fillRect/>
          </a:stretch>
        </p:blipFill>
        <p:spPr bwMode="auto">
          <a:xfrm>
            <a:off x="0" y="19435"/>
            <a:ext cx="9144000" cy="6838565"/>
          </a:xfrm>
          <a:prstGeom prst="rect">
            <a:avLst/>
          </a:prstGeom>
          <a:noFill/>
          <a:ln w="9525">
            <a:noFill/>
            <a:miter lim="800000"/>
            <a:headEnd/>
            <a:tailEnd/>
          </a:ln>
        </p:spPr>
      </p:pic>
      <p:sp>
        <p:nvSpPr>
          <p:cNvPr id="2" name="Прямоугольник 1"/>
          <p:cNvSpPr/>
          <p:nvPr/>
        </p:nvSpPr>
        <p:spPr>
          <a:xfrm>
            <a:off x="1475656" y="3293616"/>
            <a:ext cx="6696744" cy="2554545"/>
          </a:xfrm>
          <a:prstGeom prst="rect">
            <a:avLst/>
          </a:prstGeom>
        </p:spPr>
        <p:txBody>
          <a:bodyPr wrap="square">
            <a:spAutoFit/>
          </a:bodyPr>
          <a:lstStyle/>
          <a:p>
            <a:pPr algn="ctr"/>
            <a:r>
              <a:rPr lang="ru-RU" sz="2000" dirty="0">
                <a:solidFill>
                  <a:srgbClr val="009900"/>
                </a:solidFill>
                <a:latin typeface="Franklin Gothic Demi Cond" panose="020B0706030402020204" pitchFamily="34" charset="0"/>
              </a:rPr>
              <a:t>Таким образом, в ходе реализации проекта происходит формирование определенной позиции по конкретному вопросу у каждого ребенка, дети получают возможность раскрыть свою творческую жилку, показать всем свою индивидуальность. Все это крайне благоприятно сказывается на развитии личности ребенка, способствует формированию нормальной самооценки. Проще говоря, проекты идеально подготавливают дошкольников к их дальнейшему обучению в школе </a:t>
            </a:r>
          </a:p>
        </p:txBody>
      </p:sp>
    </p:spTree>
    <p:custDataLst>
      <p:tags r:id="rId1"/>
    </p:custDataLst>
    <p:extLst>
      <p:ext uri="{BB962C8B-B14F-4D97-AF65-F5344CB8AC3E}">
        <p14:creationId xmlns:p14="http://schemas.microsoft.com/office/powerpoint/2010/main" val="1088932598"/>
      </p:ext>
    </p:extLst>
  </p:cSld>
  <p:clrMapOvr>
    <a:masterClrMapping/>
  </p:clrMapOvr>
  <p:transition spd="slow" advClick="0" advTm="2514">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Заголовок 1"/>
          <p:cNvSpPr>
            <a:spLocks noGrp="1"/>
          </p:cNvSpPr>
          <p:nvPr>
            <p:ph type="title" idx="4294967295"/>
          </p:nvPr>
        </p:nvSpPr>
        <p:spPr/>
        <p:txBody>
          <a:bodyPr/>
          <a:lstStyle/>
          <a:p>
            <a:pPr eaLnBrk="1" hangingPunct="1"/>
            <a:endParaRPr lang="ru-RU"/>
          </a:p>
        </p:txBody>
      </p:sp>
      <p:sp>
        <p:nvSpPr>
          <p:cNvPr id="36866" name="Содержимое 2"/>
          <p:cNvSpPr>
            <a:spLocks noGrp="1"/>
          </p:cNvSpPr>
          <p:nvPr>
            <p:ph idx="4294967295"/>
          </p:nvPr>
        </p:nvSpPr>
        <p:spPr/>
        <p:txBody>
          <a:bodyPr/>
          <a:lstStyle/>
          <a:p>
            <a:pPr eaLnBrk="1" hangingPunct="1"/>
            <a:endParaRPr lang="ru-RU"/>
          </a:p>
        </p:txBody>
      </p:sp>
      <p:pic>
        <p:nvPicPr>
          <p:cNvPr id="36867" name="Picture 4" descr="шаблон 2 в"/>
          <p:cNvPicPr>
            <a:picLocks noChangeAspect="1" noChangeArrowheads="1"/>
          </p:cNvPicPr>
          <p:nvPr/>
        </p:nvPicPr>
        <p:blipFill>
          <a:blip r:embed="rId3" cstate="screen"/>
          <a:srcRect/>
          <a:stretch>
            <a:fillRect/>
          </a:stretch>
        </p:blipFill>
        <p:spPr bwMode="auto">
          <a:xfrm>
            <a:off x="0" y="-242888"/>
            <a:ext cx="9144000" cy="7100888"/>
          </a:xfrm>
          <a:prstGeom prst="rect">
            <a:avLst/>
          </a:prstGeom>
          <a:noFill/>
          <a:ln w="9525">
            <a:noFill/>
            <a:miter lim="800000"/>
            <a:headEnd/>
            <a:tailEnd/>
          </a:ln>
        </p:spPr>
      </p:pic>
      <p:sp>
        <p:nvSpPr>
          <p:cNvPr id="36868" name="Прямоугольник 5"/>
          <p:cNvSpPr>
            <a:spLocks noChangeArrowheads="1"/>
          </p:cNvSpPr>
          <p:nvPr/>
        </p:nvSpPr>
        <p:spPr bwMode="auto">
          <a:xfrm>
            <a:off x="395288" y="1844675"/>
            <a:ext cx="1728787" cy="457200"/>
          </a:xfrm>
          <a:prstGeom prst="rect">
            <a:avLst/>
          </a:prstGeom>
          <a:noFill/>
          <a:ln w="9525">
            <a:noFill/>
            <a:miter lim="800000"/>
            <a:headEnd/>
            <a:tailEnd/>
          </a:ln>
        </p:spPr>
        <p:txBody>
          <a:bodyPr>
            <a:spAutoFit/>
          </a:bodyPr>
          <a:lstStyle/>
          <a:p>
            <a:pPr algn="ctr"/>
            <a:endParaRPr lang="ru-RU" sz="2400">
              <a:latin typeface="Calibri" pitchFamily="34" charset="0"/>
            </a:endParaRPr>
          </a:p>
        </p:txBody>
      </p:sp>
      <p:pic>
        <p:nvPicPr>
          <p:cNvPr id="1026"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1700808"/>
            <a:ext cx="3945585" cy="4725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988082" y="4744034"/>
            <a:ext cx="3515309" cy="2113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965860" y="1686311"/>
            <a:ext cx="1994567" cy="3016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818963962"/>
      </p:ext>
    </p:extLst>
  </p:cSld>
  <p:clrMapOvr>
    <a:masterClrMapping/>
  </p:clrMapOvr>
  <mc:AlternateContent xmlns:mc="http://schemas.openxmlformats.org/markup-compatibility/2006" xmlns:p14="http://schemas.microsoft.com/office/powerpoint/2010/main">
    <mc:Choice Requires="p14">
      <p:transition spd="slow" p14:dur="2000" advTm="12084"/>
    </mc:Choice>
    <mc:Fallback xmlns="">
      <p:transition spd="slow" advTm="12084"/>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Заголовок 1"/>
          <p:cNvSpPr>
            <a:spLocks noGrp="1"/>
          </p:cNvSpPr>
          <p:nvPr>
            <p:ph type="title" idx="4294967295"/>
          </p:nvPr>
        </p:nvSpPr>
        <p:spPr/>
        <p:txBody>
          <a:bodyPr/>
          <a:lstStyle/>
          <a:p>
            <a:pPr eaLnBrk="1" hangingPunct="1"/>
            <a:endParaRPr lang="ru-RU"/>
          </a:p>
        </p:txBody>
      </p:sp>
      <p:sp>
        <p:nvSpPr>
          <p:cNvPr id="36866" name="Содержимое 2"/>
          <p:cNvSpPr>
            <a:spLocks noGrp="1"/>
          </p:cNvSpPr>
          <p:nvPr>
            <p:ph idx="4294967295"/>
          </p:nvPr>
        </p:nvSpPr>
        <p:spPr/>
        <p:txBody>
          <a:bodyPr/>
          <a:lstStyle/>
          <a:p>
            <a:pPr eaLnBrk="1" hangingPunct="1"/>
            <a:endParaRPr lang="ru-RU"/>
          </a:p>
        </p:txBody>
      </p:sp>
      <p:pic>
        <p:nvPicPr>
          <p:cNvPr id="36867" name="Picture 4" descr="шаблон 2 в"/>
          <p:cNvPicPr>
            <a:picLocks noChangeAspect="1" noChangeArrowheads="1"/>
          </p:cNvPicPr>
          <p:nvPr/>
        </p:nvPicPr>
        <p:blipFill>
          <a:blip r:embed="rId3" cstate="screen"/>
          <a:srcRect/>
          <a:stretch>
            <a:fillRect/>
          </a:stretch>
        </p:blipFill>
        <p:spPr bwMode="auto">
          <a:xfrm>
            <a:off x="0" y="-242888"/>
            <a:ext cx="9144000" cy="7100888"/>
          </a:xfrm>
          <a:prstGeom prst="rect">
            <a:avLst/>
          </a:prstGeom>
          <a:noFill/>
          <a:ln w="9525">
            <a:noFill/>
            <a:miter lim="800000"/>
            <a:headEnd/>
            <a:tailEnd/>
          </a:ln>
        </p:spPr>
      </p:pic>
      <p:sp>
        <p:nvSpPr>
          <p:cNvPr id="36868" name="Прямоугольник 5"/>
          <p:cNvSpPr>
            <a:spLocks noChangeArrowheads="1"/>
          </p:cNvSpPr>
          <p:nvPr/>
        </p:nvSpPr>
        <p:spPr bwMode="auto">
          <a:xfrm>
            <a:off x="395288" y="1844675"/>
            <a:ext cx="1728787" cy="457200"/>
          </a:xfrm>
          <a:prstGeom prst="rect">
            <a:avLst/>
          </a:prstGeom>
          <a:noFill/>
          <a:ln w="9525">
            <a:noFill/>
            <a:miter lim="800000"/>
            <a:headEnd/>
            <a:tailEnd/>
          </a:ln>
        </p:spPr>
        <p:txBody>
          <a:bodyPr>
            <a:spAutoFit/>
          </a:bodyPr>
          <a:lstStyle/>
          <a:p>
            <a:pPr algn="ctr"/>
            <a:endParaRPr lang="ru-RU" sz="2400">
              <a:latin typeface="Calibri" pitchFamily="34" charset="0"/>
            </a:endParaRPr>
          </a:p>
        </p:txBody>
      </p:sp>
      <p:pic>
        <p:nvPicPr>
          <p:cNvPr id="6" name="Picture 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1700809"/>
            <a:ext cx="5220072"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436096" y="1844675"/>
            <a:ext cx="3719729" cy="5037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6"/>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4225414"/>
            <a:ext cx="4427984" cy="26567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818963962"/>
      </p:ext>
    </p:extLst>
  </p:cSld>
  <p:clrMapOvr>
    <a:masterClrMapping/>
  </p:clrMapOvr>
  <mc:AlternateContent xmlns:mc="http://schemas.openxmlformats.org/markup-compatibility/2006" xmlns:p14="http://schemas.microsoft.com/office/powerpoint/2010/main">
    <mc:Choice Requires="p14">
      <p:transition spd="slow" p14:dur="2000" advTm="12084"/>
    </mc:Choice>
    <mc:Fallback xmlns="">
      <p:transition spd="slow" advTm="12084"/>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p:cNvSpPr>
          <p:nvPr>
            <p:ph type="title" idx="4294967295"/>
          </p:nvPr>
        </p:nvSpPr>
        <p:spPr/>
        <p:txBody>
          <a:bodyPr/>
          <a:lstStyle/>
          <a:p>
            <a:pPr eaLnBrk="1" hangingPunct="1"/>
            <a:endParaRPr lang="ru-RU"/>
          </a:p>
        </p:txBody>
      </p:sp>
      <p:sp>
        <p:nvSpPr>
          <p:cNvPr id="38914" name="Rectangle 3"/>
          <p:cNvSpPr>
            <a:spLocks noGrp="1"/>
          </p:cNvSpPr>
          <p:nvPr>
            <p:ph type="body" idx="4294967295"/>
          </p:nvPr>
        </p:nvSpPr>
        <p:spPr/>
        <p:txBody>
          <a:bodyPr/>
          <a:lstStyle/>
          <a:p>
            <a:pPr eaLnBrk="1" hangingPunct="1"/>
            <a:endParaRPr lang="ru-RU"/>
          </a:p>
        </p:txBody>
      </p:sp>
      <p:pic>
        <p:nvPicPr>
          <p:cNvPr id="38915" name="Picture 4" descr="шаблон 2 в"/>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pic>
        <p:nvPicPr>
          <p:cNvPr id="3074"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1916832"/>
            <a:ext cx="3844936"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7903" y="4293096"/>
            <a:ext cx="3920742" cy="2564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220072" y="4293096"/>
            <a:ext cx="3933929" cy="2564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220072" y="1916832"/>
            <a:ext cx="3923928"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616606269"/>
      </p:ext>
    </p:extLst>
  </p:cSld>
  <p:clrMapOvr>
    <a:masterClrMapping/>
  </p:clrMapOvr>
  <p:transition spd="slow" advTm="13973">
    <p:cover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p:cNvSpPr>
          <p:nvPr>
            <p:ph type="title" idx="4294967295"/>
          </p:nvPr>
        </p:nvSpPr>
        <p:spPr/>
        <p:txBody>
          <a:bodyPr/>
          <a:lstStyle/>
          <a:p>
            <a:pPr eaLnBrk="1" hangingPunct="1"/>
            <a:endParaRPr lang="ru-RU" dirty="0"/>
          </a:p>
        </p:txBody>
      </p:sp>
      <p:sp>
        <p:nvSpPr>
          <p:cNvPr id="21506" name="Rectangle 3"/>
          <p:cNvSpPr>
            <a:spLocks noGrp="1"/>
          </p:cNvSpPr>
          <p:nvPr>
            <p:ph type="body" idx="4294967295"/>
          </p:nvPr>
        </p:nvSpPr>
        <p:spPr>
          <a:xfrm>
            <a:off x="457200" y="404813"/>
            <a:ext cx="4978400" cy="5721350"/>
          </a:xfrm>
        </p:spPr>
        <p:txBody>
          <a:bodyPr/>
          <a:lstStyle/>
          <a:p>
            <a:pPr eaLnBrk="1" hangingPunct="1"/>
            <a:endParaRPr lang="ru-RU" dirty="0"/>
          </a:p>
        </p:txBody>
      </p:sp>
      <p:pic>
        <p:nvPicPr>
          <p:cNvPr id="21507" name="Picture 4" descr="шаблон 2 б"/>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pic>
        <p:nvPicPr>
          <p:cNvPr id="3075"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9552" y="461337"/>
            <a:ext cx="6552728" cy="2632075"/>
          </a:xfrm>
          <a:prstGeom prst="rect">
            <a:avLst/>
          </a:prstGeom>
          <a:solidFill>
            <a:schemeClr val="bg1"/>
          </a:solidFill>
          <a:ln>
            <a:noFill/>
          </a:ln>
          <a:effectLst/>
        </p:spPr>
      </p:pic>
      <p:pic>
        <p:nvPicPr>
          <p:cNvPr id="3074"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827" y="2138266"/>
            <a:ext cx="5503277" cy="4694014"/>
          </a:xfrm>
          <a:prstGeom prst="rect">
            <a:avLst/>
          </a:prstGeom>
          <a:solidFill>
            <a:schemeClr val="bg1"/>
          </a:solidFill>
          <a:ln>
            <a:noFill/>
          </a:ln>
          <a:effectLst/>
        </p:spPr>
      </p:pic>
    </p:spTree>
    <p:custDataLst>
      <p:tags r:id="rId1"/>
    </p:custDataLst>
  </p:cSld>
  <p:clrMapOvr>
    <a:masterClrMapping/>
  </p:clrMapOvr>
  <p:transition spd="slow" advTm="19007">
    <p:cover dir="l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p:cNvSpPr>
          <p:nvPr>
            <p:ph type="title" idx="4294967295"/>
          </p:nvPr>
        </p:nvSpPr>
        <p:spPr/>
        <p:txBody>
          <a:bodyPr/>
          <a:lstStyle/>
          <a:p>
            <a:pPr eaLnBrk="1" hangingPunct="1"/>
            <a:endParaRPr lang="ru-RU" dirty="0"/>
          </a:p>
        </p:txBody>
      </p:sp>
      <p:sp>
        <p:nvSpPr>
          <p:cNvPr id="17410" name="Rectangle 3"/>
          <p:cNvSpPr>
            <a:spLocks noGrp="1"/>
          </p:cNvSpPr>
          <p:nvPr>
            <p:ph type="body" idx="4294967295"/>
          </p:nvPr>
        </p:nvSpPr>
        <p:spPr/>
        <p:txBody>
          <a:bodyPr/>
          <a:lstStyle/>
          <a:p>
            <a:pPr eaLnBrk="1" hangingPunct="1"/>
            <a:endParaRPr lang="ru-RU" dirty="0"/>
          </a:p>
        </p:txBody>
      </p:sp>
      <p:pic>
        <p:nvPicPr>
          <p:cNvPr id="17411" name="Picture 4" descr="шаблон 2 в"/>
          <p:cNvPicPr>
            <a:picLocks noChangeAspect="1" noChangeArrowheads="1"/>
          </p:cNvPicPr>
          <p:nvPr/>
        </p:nvPicPr>
        <p:blipFill>
          <a:blip r:embed="rId3" cstate="screen"/>
          <a:srcRect/>
          <a:stretch>
            <a:fillRect/>
          </a:stretch>
        </p:blipFill>
        <p:spPr bwMode="auto">
          <a:xfrm>
            <a:off x="0" y="0"/>
            <a:ext cx="9144000" cy="6858000"/>
          </a:xfrm>
          <a:prstGeom prst="rect">
            <a:avLst/>
          </a:prstGeom>
          <a:solidFill>
            <a:schemeClr val="bg1"/>
          </a:solidFill>
          <a:ln w="9525">
            <a:noFill/>
            <a:miter lim="800000"/>
            <a:headEnd/>
            <a:tailEnd/>
          </a:ln>
        </p:spPr>
      </p:pic>
      <p:sp>
        <p:nvSpPr>
          <p:cNvPr id="17412" name="Прямоугольник 6"/>
          <p:cNvSpPr>
            <a:spLocks noChangeArrowheads="1"/>
          </p:cNvSpPr>
          <p:nvPr/>
        </p:nvSpPr>
        <p:spPr bwMode="auto">
          <a:xfrm>
            <a:off x="-252413" y="5445125"/>
            <a:ext cx="2663826" cy="369888"/>
          </a:xfrm>
          <a:prstGeom prst="rect">
            <a:avLst/>
          </a:prstGeom>
          <a:noFill/>
          <a:ln w="9525">
            <a:noFill/>
            <a:miter lim="800000"/>
            <a:headEnd/>
            <a:tailEnd/>
          </a:ln>
        </p:spPr>
        <p:txBody>
          <a:bodyPr>
            <a:spAutoFit/>
          </a:bodyPr>
          <a:lstStyle/>
          <a:p>
            <a:pPr algn="just"/>
            <a:r>
              <a:rPr lang="ru-RU" b="1" dirty="0">
                <a:solidFill>
                  <a:srgbClr val="FFC000"/>
                </a:solidFill>
                <a:latin typeface="Comic Sans MS" pitchFamily="66" charset="0"/>
              </a:rPr>
              <a:t>    </a:t>
            </a:r>
          </a:p>
        </p:txBody>
      </p:sp>
      <p:pic>
        <p:nvPicPr>
          <p:cNvPr id="4098"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23927" y="1916833"/>
            <a:ext cx="5249301" cy="3240360"/>
          </a:xfrm>
          <a:prstGeom prst="rect">
            <a:avLst/>
          </a:prstGeom>
          <a:solidFill>
            <a:schemeClr val="bg1"/>
          </a:solidFill>
          <a:ln>
            <a:noFill/>
          </a:ln>
          <a:effectLst/>
        </p:spPr>
      </p:pic>
      <p:pic>
        <p:nvPicPr>
          <p:cNvPr id="4099"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3426" y="1878857"/>
            <a:ext cx="4898613" cy="3278336"/>
          </a:xfrm>
          <a:prstGeom prst="rect">
            <a:avLst/>
          </a:prstGeom>
          <a:solidFill>
            <a:schemeClr val="bg1"/>
          </a:solidFill>
          <a:ln>
            <a:noFill/>
          </a:ln>
          <a:effectLst/>
        </p:spPr>
      </p:pic>
      <p:sp>
        <p:nvSpPr>
          <p:cNvPr id="4" name="Прямоугольник 3"/>
          <p:cNvSpPr/>
          <p:nvPr/>
        </p:nvSpPr>
        <p:spPr>
          <a:xfrm>
            <a:off x="35131" y="5157193"/>
            <a:ext cx="8712968" cy="1708160"/>
          </a:xfrm>
          <a:prstGeom prst="rect">
            <a:avLst/>
          </a:prstGeom>
          <a:solidFill>
            <a:schemeClr val="bg1"/>
          </a:solidFill>
        </p:spPr>
        <p:txBody>
          <a:bodyPr wrap="square">
            <a:spAutoFit/>
          </a:bodyPr>
          <a:lstStyle/>
          <a:p>
            <a:r>
              <a:rPr lang="ru-RU" sz="700" dirty="0"/>
              <a:t>Цель проекта: сформировать осознанное понимание значимости матерей в жизни детей.</a:t>
            </a:r>
          </a:p>
          <a:p>
            <a:r>
              <a:rPr lang="ru-RU" sz="700" dirty="0"/>
              <a:t>Задачи проекта:</a:t>
            </a:r>
          </a:p>
          <a:p>
            <a:r>
              <a:rPr lang="ru-RU" sz="700" dirty="0"/>
              <a:t>• Обобщить знания детей дошкольного возраста о международном празднике «День матери».</a:t>
            </a:r>
          </a:p>
          <a:p>
            <a:r>
              <a:rPr lang="ru-RU" sz="700" dirty="0"/>
              <a:t>• Воспитывать уважение и заботу, проявлять бережное отношение, желание</a:t>
            </a:r>
            <a:r>
              <a:rPr lang="en-US" sz="700" dirty="0"/>
              <a:t> </a:t>
            </a:r>
            <a:r>
              <a:rPr lang="ru-RU" sz="700" dirty="0"/>
              <a:t>помочь и делать приятное маме, самому дорогому человеку.</a:t>
            </a:r>
          </a:p>
          <a:p>
            <a:r>
              <a:rPr lang="ru-RU" sz="700" dirty="0"/>
              <a:t>• Способствовать воспитанию нравственных устоев семьи, уважения к старшим.</a:t>
            </a:r>
          </a:p>
          <a:p>
            <a:r>
              <a:rPr lang="ru-RU" sz="700" dirty="0"/>
              <a:t>• Побуждать детей выражать благодарность своим матерям за заботу через продуктивную деятельность (рисование, аппликацию).</a:t>
            </a:r>
          </a:p>
          <a:p>
            <a:r>
              <a:rPr lang="ru-RU" sz="700" dirty="0"/>
              <a:t>• Способствовать единению детей и их родителей, получение ими удовольствия от общения друг с другом.</a:t>
            </a:r>
          </a:p>
          <a:p>
            <a:r>
              <a:rPr lang="ru-RU" sz="700" dirty="0"/>
              <a:t>• Побуждать детей выражать благодарность своим матерям за заботу через продуктивную деятельность (рисование, аппликацию).</a:t>
            </a:r>
          </a:p>
          <a:p>
            <a:r>
              <a:rPr lang="ru-RU" sz="700" dirty="0"/>
              <a:t>• Способствовать сплоченности родительского коллектива и детей.</a:t>
            </a:r>
          </a:p>
          <a:p>
            <a:r>
              <a:rPr lang="ru-RU" sz="700" dirty="0"/>
              <a:t>• Обогащать детско-родительские отношения опытом совместной творческой деятельности.</a:t>
            </a:r>
          </a:p>
          <a:p>
            <a:r>
              <a:rPr lang="ru-RU" sz="700" dirty="0"/>
              <a:t>• Воспитывать доброжелательное общение детей в играх между сверстниками и взрослыми.</a:t>
            </a:r>
          </a:p>
          <a:p>
            <a:r>
              <a:rPr lang="ru-RU" sz="700" dirty="0"/>
              <a:t>Участники проекта: воспитатели старшей группы, мамы, дети старшего дошкольного возраста, музыкальный руководитель.</a:t>
            </a:r>
          </a:p>
          <a:p>
            <a:r>
              <a:rPr lang="ru-RU" sz="700" dirty="0"/>
              <a:t>Тип проекта: творческий, групповой, краткосрочный.</a:t>
            </a:r>
          </a:p>
          <a:p>
            <a:r>
              <a:rPr lang="ru-RU" sz="700" dirty="0"/>
              <a:t>Срок реализации проекта: 2 недели (с 19 по 30 ноября)</a:t>
            </a:r>
          </a:p>
          <a:p>
            <a:endParaRPr lang="ru-RU" sz="700" dirty="0"/>
          </a:p>
        </p:txBody>
      </p:sp>
    </p:spTree>
    <p:custDataLst>
      <p:tags r:id="rId1"/>
    </p:custDataLst>
  </p:cSld>
  <p:clrMapOvr>
    <a:masterClrMapping/>
  </p:clrMapOvr>
  <p:transition spd="slow" advTm="7017">
    <p:cover dir="l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p:txBody>
          <a:bodyPr/>
          <a:lstStyle/>
          <a:p>
            <a:pPr eaLnBrk="1" hangingPunct="1"/>
            <a:endParaRPr lang="ru-RU" dirty="0"/>
          </a:p>
        </p:txBody>
      </p:sp>
      <p:sp>
        <p:nvSpPr>
          <p:cNvPr id="14338" name="Rectangle 3"/>
          <p:cNvSpPr>
            <a:spLocks noGrp="1"/>
          </p:cNvSpPr>
          <p:nvPr>
            <p:ph type="body" idx="1"/>
          </p:nvPr>
        </p:nvSpPr>
        <p:spPr/>
        <p:txBody>
          <a:bodyPr/>
          <a:lstStyle/>
          <a:p>
            <a:pPr eaLnBrk="1" hangingPunct="1"/>
            <a:endParaRPr lang="ru-RU" dirty="0"/>
          </a:p>
        </p:txBody>
      </p:sp>
      <p:pic>
        <p:nvPicPr>
          <p:cNvPr id="14339" name="Picture 4" descr="шаблон 2 титульник"/>
          <p:cNvPicPr>
            <a:picLocks noChangeAspect="1" noChangeArrowheads="1"/>
          </p:cNvPicPr>
          <p:nvPr/>
        </p:nvPicPr>
        <p:blipFill>
          <a:blip r:embed="rId2" cstate="screen"/>
          <a:srcRect/>
          <a:stretch>
            <a:fillRect/>
          </a:stretch>
        </p:blipFill>
        <p:spPr bwMode="auto">
          <a:xfrm>
            <a:off x="0" y="-11343"/>
            <a:ext cx="9144000" cy="6869343"/>
          </a:xfrm>
          <a:prstGeom prst="rect">
            <a:avLst/>
          </a:prstGeom>
          <a:ln>
            <a:noFill/>
          </a:ln>
          <a:effectLst>
            <a:outerShdw blurRad="292100" dist="139700" dir="2700000" algn="tl" rotWithShape="0">
              <a:srgbClr val="333333">
                <a:alpha val="65000"/>
              </a:srgbClr>
            </a:outerShdw>
          </a:effectLst>
        </p:spPr>
      </p:pic>
      <p:sp>
        <p:nvSpPr>
          <p:cNvPr id="14340" name="Прямоугольник 6"/>
          <p:cNvSpPr>
            <a:spLocks noChangeArrowheads="1"/>
          </p:cNvSpPr>
          <p:nvPr/>
        </p:nvSpPr>
        <p:spPr bwMode="auto">
          <a:xfrm>
            <a:off x="1258888" y="3357563"/>
            <a:ext cx="8137525" cy="522287"/>
          </a:xfrm>
          <a:prstGeom prst="rect">
            <a:avLst/>
          </a:prstGeom>
          <a:noFill/>
          <a:ln w="9525">
            <a:noFill/>
            <a:miter lim="800000"/>
            <a:headEnd/>
            <a:tailEnd/>
          </a:ln>
        </p:spPr>
        <p:txBody>
          <a:bodyPr>
            <a:spAutoFit/>
          </a:bodyPr>
          <a:lstStyle/>
          <a:p>
            <a:r>
              <a:rPr lang="ru-RU" sz="2800" b="1" i="1" dirty="0">
                <a:solidFill>
                  <a:prstClr val="black"/>
                </a:solidFill>
                <a:latin typeface="Calibri" pitchFamily="34" charset="0"/>
              </a:rPr>
              <a:t>        </a:t>
            </a:r>
            <a:endParaRPr lang="ru-RU" sz="2800" dirty="0">
              <a:solidFill>
                <a:prstClr val="black"/>
              </a:solidFill>
              <a:latin typeface="Calibri" pitchFamily="34" charset="0"/>
            </a:endParaRPr>
          </a:p>
        </p:txBody>
      </p:sp>
      <p:pic>
        <p:nvPicPr>
          <p:cNvPr id="3074"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95937" y="3395478"/>
            <a:ext cx="1617788" cy="2698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340403" y="3612824"/>
            <a:ext cx="2655534" cy="183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613725" y="3453551"/>
            <a:ext cx="3062731" cy="23222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9261962"/>
      </p:ext>
    </p:extLst>
  </p:cSld>
  <p:clrMapOvr>
    <a:masterClrMapping/>
  </p:clrMapOvr>
  <p:transition spd="slow" advClick="0" advTm="2460">
    <p:cover/>
  </p:transition>
</p:sld>
</file>

<file path=ppt/tags/tag1.xml><?xml version="1.0" encoding="utf-8"?>
<p:tagLst xmlns:a="http://schemas.openxmlformats.org/drawingml/2006/main" xmlns:r="http://schemas.openxmlformats.org/officeDocument/2006/relationships" xmlns:p="http://schemas.openxmlformats.org/presentationml/2006/main">
  <p:tag name="TIMING" val="|4.5|1.9|1.5"/>
</p:tagLst>
</file>

<file path=ppt/tags/tag10.xml><?xml version="1.0" encoding="utf-8"?>
<p:tagLst xmlns:a="http://schemas.openxmlformats.org/drawingml/2006/main" xmlns:r="http://schemas.openxmlformats.org/officeDocument/2006/relationships" xmlns:p="http://schemas.openxmlformats.org/presentationml/2006/main">
  <p:tag name="TIMING" val="|1.5|1.2|1|1|1.8|0.9|0.9|0.8|1|0.9"/>
</p:tagLst>
</file>

<file path=ppt/tags/tag11.xml><?xml version="1.0" encoding="utf-8"?>
<p:tagLst xmlns:a="http://schemas.openxmlformats.org/drawingml/2006/main" xmlns:r="http://schemas.openxmlformats.org/officeDocument/2006/relationships" xmlns:p="http://schemas.openxmlformats.org/presentationml/2006/main">
  <p:tag name="TIMING" val="|0.4|4.1|0.9|5.3|1.8|2.2|1.9|2.4|2.4|1.9|2.3|1.3"/>
</p:tagLst>
</file>

<file path=ppt/tags/tag12.xml><?xml version="1.0" encoding="utf-8"?>
<p:tagLst xmlns:a="http://schemas.openxmlformats.org/drawingml/2006/main" xmlns:r="http://schemas.openxmlformats.org/officeDocument/2006/relationships" xmlns:p="http://schemas.openxmlformats.org/presentationml/2006/main">
  <p:tag name="TIMING" val="|1.1|2.4|2.7|2.5"/>
</p:tagLst>
</file>

<file path=ppt/tags/tag13.xml><?xml version="1.0" encoding="utf-8"?>
<p:tagLst xmlns:a="http://schemas.openxmlformats.org/drawingml/2006/main" xmlns:r="http://schemas.openxmlformats.org/officeDocument/2006/relationships" xmlns:p="http://schemas.openxmlformats.org/presentationml/2006/main">
  <p:tag name="TIMING" val="|1.1|2.4|2.7|2.5"/>
</p:tagLst>
</file>

<file path=ppt/tags/tag14.xml><?xml version="1.0" encoding="utf-8"?>
<p:tagLst xmlns:a="http://schemas.openxmlformats.org/drawingml/2006/main" xmlns:r="http://schemas.openxmlformats.org/officeDocument/2006/relationships" xmlns:p="http://schemas.openxmlformats.org/presentationml/2006/main">
  <p:tag name="TIMING" val="|1.1|2.4|2.7|2.5"/>
</p:tagLst>
</file>

<file path=ppt/tags/tag15.xml><?xml version="1.0" encoding="utf-8"?>
<p:tagLst xmlns:a="http://schemas.openxmlformats.org/drawingml/2006/main" xmlns:r="http://schemas.openxmlformats.org/officeDocument/2006/relationships" xmlns:p="http://schemas.openxmlformats.org/presentationml/2006/main">
  <p:tag name="TIMING" val="|1.5|1.2|1|1|1.8|0.9|0.9|0.8|1|0.9"/>
</p:tagLst>
</file>

<file path=ppt/tags/tag16.xml><?xml version="1.0" encoding="utf-8"?>
<p:tagLst xmlns:a="http://schemas.openxmlformats.org/drawingml/2006/main" xmlns:r="http://schemas.openxmlformats.org/officeDocument/2006/relationships" xmlns:p="http://schemas.openxmlformats.org/presentationml/2006/main">
  <p:tag name="TIMING" val="|1.5|1.2|1|1|1.8|0.9|0.9|0.8|1|0.9"/>
</p:tagLst>
</file>

<file path=ppt/tags/tag17.xml><?xml version="1.0" encoding="utf-8"?>
<p:tagLst xmlns:a="http://schemas.openxmlformats.org/drawingml/2006/main" xmlns:r="http://schemas.openxmlformats.org/officeDocument/2006/relationships" xmlns:p="http://schemas.openxmlformats.org/presentationml/2006/main">
  <p:tag name="TIMING" val="|1.5|1.2|1|1|1.8|0.9|0.9|0.8|1|0.9"/>
</p:tagLst>
</file>

<file path=ppt/tags/tag18.xml><?xml version="1.0" encoding="utf-8"?>
<p:tagLst xmlns:a="http://schemas.openxmlformats.org/drawingml/2006/main" xmlns:r="http://schemas.openxmlformats.org/officeDocument/2006/relationships" xmlns:p="http://schemas.openxmlformats.org/presentationml/2006/main">
  <p:tag name="TIMING" val="|0.5|1.9|1.2"/>
</p:tagLst>
</file>

<file path=ppt/tags/tag19.xml><?xml version="1.0" encoding="utf-8"?>
<p:tagLst xmlns:a="http://schemas.openxmlformats.org/drawingml/2006/main" xmlns:r="http://schemas.openxmlformats.org/officeDocument/2006/relationships" xmlns:p="http://schemas.openxmlformats.org/presentationml/2006/main">
  <p:tag name="TIMING" val="|0.6"/>
</p:tagLst>
</file>

<file path=ppt/tags/tag2.xml><?xml version="1.0" encoding="utf-8"?>
<p:tagLst xmlns:a="http://schemas.openxmlformats.org/drawingml/2006/main" xmlns:r="http://schemas.openxmlformats.org/officeDocument/2006/relationships" xmlns:p="http://schemas.openxmlformats.org/presentationml/2006/main">
  <p:tag name="TIMING" val="|1.3|1.6|7.4|1.5|1.5"/>
</p:tagLst>
</file>

<file path=ppt/tags/tag20.xml><?xml version="1.0" encoding="utf-8"?>
<p:tagLst xmlns:a="http://schemas.openxmlformats.org/drawingml/2006/main" xmlns:r="http://schemas.openxmlformats.org/officeDocument/2006/relationships" xmlns:p="http://schemas.openxmlformats.org/presentationml/2006/main">
  <p:tag name="TIMING" val="|1.4|1.8|8.1"/>
</p:tagLst>
</file>

<file path=ppt/tags/tag21.xml><?xml version="1.0" encoding="utf-8"?>
<p:tagLst xmlns:a="http://schemas.openxmlformats.org/drawingml/2006/main" xmlns:r="http://schemas.openxmlformats.org/officeDocument/2006/relationships" xmlns:p="http://schemas.openxmlformats.org/presentationml/2006/main">
  <p:tag name="TIMING" val="|1.1|2.1"/>
</p:tagLst>
</file>

<file path=ppt/tags/tag22.xml><?xml version="1.0" encoding="utf-8"?>
<p:tagLst xmlns:a="http://schemas.openxmlformats.org/drawingml/2006/main" xmlns:r="http://schemas.openxmlformats.org/officeDocument/2006/relationships" xmlns:p="http://schemas.openxmlformats.org/presentationml/2006/main">
  <p:tag name="TIMING" val="|1.1|2.2"/>
</p:tagLst>
</file>

<file path=ppt/tags/tag23.xml><?xml version="1.0" encoding="utf-8"?>
<p:tagLst xmlns:a="http://schemas.openxmlformats.org/drawingml/2006/main" xmlns:r="http://schemas.openxmlformats.org/officeDocument/2006/relationships" xmlns:p="http://schemas.openxmlformats.org/presentationml/2006/main">
  <p:tag name="TIMING" val="|1.1|2.2"/>
</p:tagLst>
</file>

<file path=ppt/tags/tag24.xml><?xml version="1.0" encoding="utf-8"?>
<p:tagLst xmlns:a="http://schemas.openxmlformats.org/drawingml/2006/main" xmlns:r="http://schemas.openxmlformats.org/officeDocument/2006/relationships" xmlns:p="http://schemas.openxmlformats.org/presentationml/2006/main">
  <p:tag name="TIMING" val="|1.1|2.4|2.7|2.5"/>
</p:tagLst>
</file>

<file path=ppt/tags/tag25.xml><?xml version="1.0" encoding="utf-8"?>
<p:tagLst xmlns:a="http://schemas.openxmlformats.org/drawingml/2006/main" xmlns:r="http://schemas.openxmlformats.org/officeDocument/2006/relationships" xmlns:p="http://schemas.openxmlformats.org/presentationml/2006/main">
  <p:tag name="TIMING" val="|0.4|1.9"/>
</p:tagLst>
</file>

<file path=ppt/tags/tag26.xml><?xml version="1.0" encoding="utf-8"?>
<p:tagLst xmlns:a="http://schemas.openxmlformats.org/drawingml/2006/main" xmlns:r="http://schemas.openxmlformats.org/officeDocument/2006/relationships" xmlns:p="http://schemas.openxmlformats.org/presentationml/2006/main">
  <p:tag name="TIMING" val="|1.1|2.2"/>
</p:tagLst>
</file>

<file path=ppt/tags/tag27.xml><?xml version="1.0" encoding="utf-8"?>
<p:tagLst xmlns:a="http://schemas.openxmlformats.org/drawingml/2006/main" xmlns:r="http://schemas.openxmlformats.org/officeDocument/2006/relationships" xmlns:p="http://schemas.openxmlformats.org/presentationml/2006/main">
  <p:tag name="TIMING" val="|0.4|1.5|1.6|2.2|2.8|1.5|1.8|1.6|2.3"/>
</p:tagLst>
</file>

<file path=ppt/tags/tag28.xml><?xml version="1.0" encoding="utf-8"?>
<p:tagLst xmlns:a="http://schemas.openxmlformats.org/drawingml/2006/main" xmlns:r="http://schemas.openxmlformats.org/officeDocument/2006/relationships" xmlns:p="http://schemas.openxmlformats.org/presentationml/2006/main">
  <p:tag name="TIMING" val="|1.1|2.2"/>
</p:tagLst>
</file>

<file path=ppt/tags/tag29.xml><?xml version="1.0" encoding="utf-8"?>
<p:tagLst xmlns:a="http://schemas.openxmlformats.org/drawingml/2006/main" xmlns:r="http://schemas.openxmlformats.org/officeDocument/2006/relationships" xmlns:p="http://schemas.openxmlformats.org/presentationml/2006/main">
  <p:tag name="TIMING" val="|0.6"/>
</p:tagLst>
</file>

<file path=ppt/tags/tag3.xml><?xml version="1.0" encoding="utf-8"?>
<p:tagLst xmlns:a="http://schemas.openxmlformats.org/drawingml/2006/main" xmlns:r="http://schemas.openxmlformats.org/officeDocument/2006/relationships" xmlns:p="http://schemas.openxmlformats.org/presentationml/2006/main">
  <p:tag name="TIMING" val="|0.8"/>
</p:tagLst>
</file>

<file path=ppt/tags/tag4.xml><?xml version="1.0" encoding="utf-8"?>
<p:tagLst xmlns:a="http://schemas.openxmlformats.org/drawingml/2006/main" xmlns:r="http://schemas.openxmlformats.org/officeDocument/2006/relationships" xmlns:p="http://schemas.openxmlformats.org/presentationml/2006/main">
  <p:tag name="TIMING" val="|1.1|2.4|2.7|2.5"/>
</p:tagLst>
</file>

<file path=ppt/tags/tag5.xml><?xml version="1.0" encoding="utf-8"?>
<p:tagLst xmlns:a="http://schemas.openxmlformats.org/drawingml/2006/main" xmlns:r="http://schemas.openxmlformats.org/officeDocument/2006/relationships" xmlns:p="http://schemas.openxmlformats.org/presentationml/2006/main">
  <p:tag name="TIMING" val="|1.1|2.4|2.7|2.5"/>
</p:tagLst>
</file>

<file path=ppt/tags/tag6.xml><?xml version="1.0" encoding="utf-8"?>
<p:tagLst xmlns:a="http://schemas.openxmlformats.org/drawingml/2006/main" xmlns:r="http://schemas.openxmlformats.org/officeDocument/2006/relationships" xmlns:p="http://schemas.openxmlformats.org/presentationml/2006/main">
  <p:tag name="TIMING" val="|1.5|1.2|1|1|1.8|0.9|0.9|0.8|1|0.9"/>
</p:tagLst>
</file>

<file path=ppt/tags/tag7.xml><?xml version="1.0" encoding="utf-8"?>
<p:tagLst xmlns:a="http://schemas.openxmlformats.org/drawingml/2006/main" xmlns:r="http://schemas.openxmlformats.org/officeDocument/2006/relationships" xmlns:p="http://schemas.openxmlformats.org/presentationml/2006/main">
  <p:tag name="TIMING" val="|1.1|4.7|7.7"/>
</p:tagLst>
</file>

<file path=ppt/tags/tag8.xml><?xml version="1.0" encoding="utf-8"?>
<p:tagLst xmlns:a="http://schemas.openxmlformats.org/drawingml/2006/main" xmlns:r="http://schemas.openxmlformats.org/officeDocument/2006/relationships" xmlns:p="http://schemas.openxmlformats.org/presentationml/2006/main">
  <p:tag name="TIMING" val="|0.7"/>
</p:tagLst>
</file>

<file path=ppt/tags/tag9.xml><?xml version="1.0" encoding="utf-8"?>
<p:tagLst xmlns:a="http://schemas.openxmlformats.org/drawingml/2006/main" xmlns:r="http://schemas.openxmlformats.org/officeDocument/2006/relationships" xmlns:p="http://schemas.openxmlformats.org/presentationml/2006/main">
  <p:tag name="TIMING" val="|1.5|1.2|1|1|1.8|0.9|0.9|0.8|1|0.9"/>
</p:tagLst>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2282</TotalTime>
  <Words>268</Words>
  <Application>Microsoft Office PowerPoint</Application>
  <PresentationFormat>Экран (4:3)</PresentationFormat>
  <Paragraphs>29</Paragraphs>
  <Slides>31</Slides>
  <Notes>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31</vt:i4>
      </vt:variant>
    </vt:vector>
  </HeadingPairs>
  <TitlesOfParts>
    <vt:vector size="40" baseType="lpstr">
      <vt:lpstr>Arial</vt:lpstr>
      <vt:lpstr>Arial Black</vt:lpstr>
      <vt:lpstr>Calibri</vt:lpstr>
      <vt:lpstr>Comic Sans MS</vt:lpstr>
      <vt:lpstr>Franklin Gothic Demi Cond</vt:lpstr>
      <vt:lpstr>Monotype Corsiva</vt:lpstr>
      <vt:lpstr>Tahoma</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Клюшкины</dc:creator>
  <cp:lastModifiedBy>Женя</cp:lastModifiedBy>
  <cp:revision>242</cp:revision>
  <dcterms:created xsi:type="dcterms:W3CDTF">2014-05-28T18:38:22Z</dcterms:created>
  <dcterms:modified xsi:type="dcterms:W3CDTF">2022-10-30T11:52:55Z</dcterms:modified>
</cp:coreProperties>
</file>