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4"/>
  </p:normalViewPr>
  <p:slideViewPr>
    <p:cSldViewPr snapToGrid="0" snapToObjects="1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713208-CEC5-E04F-B67A-3073A577E0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915AF1B-4DC1-8640-9C82-89B39CD48F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B806E6-2968-954A-9F02-B353ACF3F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ABCE9-AF03-504A-94F6-42B4843AD06A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BE15F0-8414-1E4C-BA73-FA8E59CD5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137CD8-D7BA-0F4C-BDE4-D77153FF4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A54C-BA22-DF41-AFBB-D92EBBB02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107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4DF620-6C25-B047-874E-B746ACA71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18C77A8-26BE-684C-8649-9215A282E9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9C4A07-979D-2C4B-B0EB-62AC107DA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ABCE9-AF03-504A-94F6-42B4843AD06A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2889C2-BBA9-EB4F-856C-36D32DEBB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6AD4FB-6248-AB49-A7A1-BAA3C3A57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A54C-BA22-DF41-AFBB-D92EBBB02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322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71CF238-2D25-DF46-82F1-D31A903ACB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4CAFA39-49DC-1E46-957C-AFDABB1F8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050ECD-09A7-1A4D-91E4-6D09EF13F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ABCE9-AF03-504A-94F6-42B4843AD06A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96E1E9-E552-A042-AFBC-B64FE0944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78C12D-A7F1-6C42-B355-C1A0C975F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A54C-BA22-DF41-AFBB-D92EBBB02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623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95193C-EAE3-EC4B-8DD3-9C074EA27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91FD22-3795-094B-ADBD-68112A596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A18616-52E3-2949-BE50-9AF45E4B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ABCE9-AF03-504A-94F6-42B4843AD06A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BFA7FC-1A3C-1C4C-A792-E1C43F983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3CE0EE-E22F-FB49-BC4C-BBF8CDEEE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A54C-BA22-DF41-AFBB-D92EBBB02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557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1ACAE9-0819-4A46-9DB1-7F52B9572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DE03A6-BE58-1642-BF05-A35C99E5C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08E258-282A-5E4F-A407-C7B30721F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ABCE9-AF03-504A-94F6-42B4843AD06A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9CE0D9-39EA-3246-8F25-CC90B2D3F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4A445F-C2D8-2747-904D-304FF6C12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A54C-BA22-DF41-AFBB-D92EBBB02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580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9D35D9-6D76-DA49-8015-8BBF6B3A7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812A32-5096-9747-B898-9E68C26932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47E3B57-5CA1-7147-9DFA-8C648BE588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930AB70-D8F3-0647-A6E9-B5D318752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ABCE9-AF03-504A-94F6-42B4843AD06A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82F5FF8-27AC-A946-8CF8-6D834404D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A31E6A-A4A1-1D43-B6B8-2D9E8338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A54C-BA22-DF41-AFBB-D92EBBB02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290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3F290C-1185-F742-BA84-BF0B7D076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0F9ED8-2A76-7B42-AFF1-45D3C20355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9CCFA2F-2A58-024E-BEFB-EDA7B211B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AF7F308-0658-EE45-907D-1D4D3D67DE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3DB17FC-C22C-3C41-9EDF-E74216DC73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AFA2D3F-D7A3-1D44-B35A-F8AC3B94D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ABCE9-AF03-504A-94F6-42B4843AD06A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81004DE-3B51-8846-86A9-A329D93C8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D702ADE-7737-1346-8493-A48F7B8BD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A54C-BA22-DF41-AFBB-D92EBBB02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244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0EFB92-29F2-874E-B6FA-B9C4D598F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7496C47-8200-9945-BC7B-0EE04F800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ABCE9-AF03-504A-94F6-42B4843AD06A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50FDC1C-71D5-A447-85B3-FBA223521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47F0A0E-AF89-2844-B46B-D4BDB55D0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A54C-BA22-DF41-AFBB-D92EBBB02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906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BC5E6E8-8F21-CB45-A151-BFB7D2650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ABCE9-AF03-504A-94F6-42B4843AD06A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3F8D89B-DAD8-F24A-9F00-6CC8E6BFA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F1EF122-5ED3-1049-9CF1-6D8400943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A54C-BA22-DF41-AFBB-D92EBBB02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124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81F2AE-4563-074B-8471-BD9DE6AF6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ED70CD-C439-FB4E-8741-92DB29BCD7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24152E2-25DA-C349-9D2C-2EF9859184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19550D-0E82-ED4B-B7F7-9E71BF628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ABCE9-AF03-504A-94F6-42B4843AD06A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DEFF45D-41FC-224E-9A8C-F3D5CB713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5D2622-5CD3-C349-93A9-06DAB351E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A54C-BA22-DF41-AFBB-D92EBBB02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896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65E46B-F1A2-CD47-9A94-19B6DCEC9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B2C7B2F-B0AA-024A-83EF-7924177D24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E12504-69E3-D54B-A13F-013F52E19C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34049DC-05FE-C844-8EC8-14D1E83A9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ABCE9-AF03-504A-94F6-42B4843AD06A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B45A7AB-2521-AA4B-A032-551A5A796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846F9A7-810A-784A-8029-03561778C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A54C-BA22-DF41-AFBB-D92EBBB02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870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C83738-3B8D-6446-92D5-AABA0A882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83D6D0-A164-B042-9138-7C4C635A6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D6C33E-3862-5944-9EFD-1BF8EEEE91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ABCE9-AF03-504A-94F6-42B4843AD06A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41BE5D-217E-564C-B815-76E2F59748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1B4306-54C0-0E43-B17A-46F31F9C0F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FA54C-BA22-DF41-AFBB-D92EBBB02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250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salladelhumor.com/2013/08/como-construir-un-wall-e-real.html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fwiki.net/wiki/Bumblebee_(G1)/toy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qaz.wiki/wiki/Cliffjumper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uwells.com/2015/02/20/what-will-be-the-most-significant-classroom-innovation-in-the-next-10-years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klops.ru/news/2019-07-26/196994-v-kaliningrade-proydet-grandioznyy-tur-robotov-i-kosmicheskih-tehnologiy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9AD236-EC88-624C-A704-A19FE160F6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5735" y="640081"/>
            <a:ext cx="4806184" cy="3637373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сад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№57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Солнечногорск-7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Роббипарк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B49EE90-497C-A04C-BD15-C3B9A0E138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4415883"/>
            <a:ext cx="5455919" cy="2357896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pPr algn="l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проверили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r"/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высшей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Пронская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Николенко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 г.</a:t>
            </a:r>
          </a:p>
          <a:p>
            <a:pPr algn="l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Изображение выглядит как внутренний, игрушка, желтый, цветной&#10;&#10;Автоматически созданное описание">
            <a:extLst>
              <a:ext uri="{FF2B5EF4-FFF2-40B4-BE49-F238E27FC236}">
                <a16:creationId xmlns:a16="http://schemas.microsoft.com/office/drawing/2014/main" id="{0EE08EB1-259E-F746-899C-5D873625AF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 rot="5400000">
            <a:off x="-376172" y="376172"/>
            <a:ext cx="6858000" cy="610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765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2A0E4E09-FC02-4ADC-951A-3FFA90B6FE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3" descr="Изображение выглядит как шоколад&#10;&#10;Автоматически созданное описание">
            <a:extLst>
              <a:ext uri="{FF2B5EF4-FFF2-40B4-BE49-F238E27FC236}">
                <a16:creationId xmlns:a16="http://schemas.microsoft.com/office/drawing/2014/main" id="{1D9F0196-0230-154D-B76D-3A78EE40CBA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/>
          <a:stretch/>
        </p:blipFill>
        <p:spPr>
          <a:xfrm>
            <a:off x="-305" y="-1"/>
            <a:ext cx="6423053" cy="685800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4F266AD-725B-4A9D-B448-4C000F95CB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3626A28-CF05-0341-9B43-FB71B4EFCC21}"/>
              </a:ext>
            </a:extLst>
          </p:cNvPr>
          <p:cNvSpPr txBox="1"/>
          <p:nvPr/>
        </p:nvSpPr>
        <p:spPr>
          <a:xfrm>
            <a:off x="6748272" y="3992591"/>
            <a:ext cx="4800261" cy="1644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212835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Рисунок 7" descr="Изображение выглядит как LEGO, игрушка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2A42E41C-5459-1441-A46C-CB4CA1C027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r="-1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2DC4A7-7F18-BF4E-A7AC-01D8B593F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9189" y="2240280"/>
            <a:ext cx="60004" cy="45719"/>
          </a:xfrm>
        </p:spPr>
        <p:txBody>
          <a:bodyPr anchor="b">
            <a:normAutofit fontScale="90000"/>
          </a:bodyPr>
          <a:lstStyle/>
          <a:p>
            <a:endParaRPr lang="ru-RU" sz="2800" dirty="0"/>
          </a:p>
        </p:txBody>
      </p:sp>
      <p:sp>
        <p:nvSpPr>
          <p:cNvPr id="22" name="Rectangle 17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Rectangle 19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68D4D1-983A-1D40-AA93-6124DA5D1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962407"/>
            <a:ext cx="3438906" cy="4962906"/>
          </a:xfrm>
        </p:spPr>
        <p:txBody>
          <a:bodyPr anchor="t">
            <a:normAutofit/>
          </a:bodyPr>
          <a:lstStyle/>
          <a:p>
            <a:pPr marL="342900" indent="-342900"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</a:t>
            </a:r>
          </a:p>
          <a:p>
            <a:pPr marL="342900" indent="-342900">
              <a:buAutoNum type="arabicParenR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и оборудование: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Игрушки-роботы</a:t>
            </a:r>
          </a:p>
          <a:p>
            <a:pPr marL="342900" indent="-342900">
              <a:buFont typeface="+mj-lt"/>
              <a:buAutoNum type="arabicParenR" startAt="3"/>
            </a:pPr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</a:p>
          <a:p>
            <a:pPr marL="285750" indent="-28575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</a:p>
          <a:p>
            <a:pPr marL="285750" indent="-28575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</a:p>
          <a:p>
            <a:pPr marL="285750" indent="-28575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</a:t>
            </a:r>
          </a:p>
          <a:p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2513155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4F521E-D072-DD49-8351-9DBDF0891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ru-RU" sz="540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</a:p>
        </p:txBody>
      </p:sp>
      <p:sp>
        <p:nvSpPr>
          <p:cNvPr id="18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xmlns="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247D83-6662-A14E-A097-5493CF9B3E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1911493"/>
            <a:ext cx="6713552" cy="4278995"/>
          </a:xfrm>
        </p:spPr>
        <p:txBody>
          <a:bodyPr anchor="t">
            <a:normAutofit fontScale="92500" lnSpcReduction="10000"/>
          </a:bodyPr>
          <a:lstStyle/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основами программирования, развить конструкторские навыки, логику, целеустремленность, уверенность в себе.</a:t>
            </a:r>
          </a:p>
          <a:p>
            <a:pPr marL="0" indent="0">
              <a:buNone/>
            </a:pPr>
            <a:r>
              <a:rPr lang="ru-RU" sz="22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дошкольников интерес к моделированию и конструированию, стимулировать детское научно-техническое творчество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видеть конструкцию объекта, анализировать её основные части, их функциональное назначение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чувство симметрии и эстетического цветового решения построек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детей с помощью определенного набора конструкторов создавать простейшие модели роботов</a:t>
            </a:r>
          </a:p>
          <a:p>
            <a:endParaRPr lang="ru-RU" sz="2200" dirty="0"/>
          </a:p>
        </p:txBody>
      </p:sp>
      <p:pic>
        <p:nvPicPr>
          <p:cNvPr id="5" name="Рисунок 4" descr="Изображение выглядит как текст, красный, автомат, игрушка&#10;&#10;Автоматически созданное описание">
            <a:extLst>
              <a:ext uri="{FF2B5EF4-FFF2-40B4-BE49-F238E27FC236}">
                <a16:creationId xmlns:a16="http://schemas.microsoft.com/office/drawing/2014/main" id="{8EE59114-42AE-F64C-A6F1-456ADF13CD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25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внутренний, игрушка, кукла&#10;&#10;Автоматически созданное описание">
            <a:extLst>
              <a:ext uri="{FF2B5EF4-FFF2-40B4-BE49-F238E27FC236}">
                <a16:creationId xmlns:a16="http://schemas.microsoft.com/office/drawing/2014/main" id="{93AB916E-9A5D-EE4D-9821-B6681D3D15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818E3E-301F-D54D-93C6-291307CF1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РОБОТЫ-КОНСТРУКТОРЫ — КТО ОНИ?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44703F-4327-474C-A6E9-D6D6FA39B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Увлечение робототехникой давно привлекает интерес среди детей. Роботы становятся привычными устройствами, оказывая помощь во многих сферах нашей жизни: от сложных технологических отраслей до простых обиходных.</a:t>
            </a:r>
          </a:p>
        </p:txBody>
      </p:sp>
    </p:spTree>
    <p:extLst>
      <p:ext uri="{BB962C8B-B14F-4D97-AF65-F5344CB8AC3E}">
        <p14:creationId xmlns:p14="http://schemas.microsoft.com/office/powerpoint/2010/main" val="4271857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человек, внутренний, маленький, молодой&#10;&#10;Автоматически созданное описание">
            <a:extLst>
              <a:ext uri="{FF2B5EF4-FFF2-40B4-BE49-F238E27FC236}">
                <a16:creationId xmlns:a16="http://schemas.microsoft.com/office/drawing/2014/main" id="{A4E6E258-CB3D-054E-94DA-109A7FC3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/>
          <a:stretch/>
        </p:blipFill>
        <p:spPr>
          <a:xfrm>
            <a:off x="20" y="10"/>
            <a:ext cx="12191981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9873" cy="6858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1FE307-70B5-5C4B-90FC-F937514B7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6891186" cy="1135737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794266-A3E8-0C4A-B5E9-573B0ECEA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6891187" cy="43939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роботами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развивающей среды и дидактического материала </a:t>
            </a:r>
          </a:p>
          <a:p>
            <a:pPr marL="0" indent="0" algn="ctr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Инженерные проекты, изучение деталей конструктора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навыка сборки деталей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различных моделей роботов</a:t>
            </a:r>
          </a:p>
          <a:p>
            <a:endParaRPr lang="ru-RU" sz="20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7EAA094-9CF6-4695-958A-33D9BCAA94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123132" y="713128"/>
            <a:ext cx="1068867" cy="2126625"/>
            <a:chOff x="10918968" y="713127"/>
            <a:chExt cx="1273032" cy="253283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E80C965-DB6D-4F81-9E9E-B027384D0B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A580F890-B085-4E95-96AA-55AEBEC5CE6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26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A6B42B9F-F674-4D7F-AEFD-F5DC47A709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6" descr="Изображение выглядит как человек, стена, внутренний,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C8ABD6D2-62C9-8646-BC7F-B4822D73E7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124216" y="7416"/>
            <a:ext cx="3937609" cy="3922776"/>
          </a:xfrm>
          <a:prstGeom prst="rect">
            <a:avLst/>
          </a:prstGeom>
        </p:spPr>
      </p:pic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E677BBB0-8A66-4619-B31B-5097655C5FF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7784" y="4215384"/>
            <a:ext cx="7475146" cy="2093976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4F6B10-5154-194C-AF3F-F660F42FE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325" y="4462819"/>
            <a:ext cx="2869683" cy="1608383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ru-RU" sz="24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Инженерные проекты</a:t>
            </a:r>
            <a:endPara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B56C437-7CF8-4D2B-8C62-6F9CEA5611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88F414E-1A16-495F-8EF5-F55A4207EE4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192282" y="525322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Объект 10" descr="Изображение выглядит как внутренний, желтый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A7236144-E0FB-1844-A5B1-56F4819CF3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9066" y="343473"/>
            <a:ext cx="3937610" cy="3294925"/>
          </a:xfrm>
        </p:spPr>
      </p:pic>
      <p:pic>
        <p:nvPicPr>
          <p:cNvPr id="9" name="Рисунок 8" descr="Изображение выглядит как внутренний, игрушка, загроможденный, автомат&#10;&#10;Автоматически созданное описание">
            <a:extLst>
              <a:ext uri="{FF2B5EF4-FFF2-40B4-BE49-F238E27FC236}">
                <a16:creationId xmlns:a16="http://schemas.microsoft.com/office/drawing/2014/main" id="{D2561AA3-D5AB-3C42-B577-D820829872C0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 rot="5400000">
            <a:off x="7075932" y="1193286"/>
            <a:ext cx="6309360" cy="39227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FFA71AD-06C8-D34F-90EC-F474EE53F6AB}"/>
              </a:ext>
            </a:extLst>
          </p:cNvPr>
          <p:cNvSpPr txBox="1"/>
          <p:nvPr/>
        </p:nvSpPr>
        <p:spPr>
          <a:xfrm>
            <a:off x="4632432" y="4385209"/>
            <a:ext cx="256724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Рядом робот мой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ног до головы боевой,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грудь в огоньках,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Оружие в руках,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лице маска,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голове каска.</a:t>
            </a:r>
          </a:p>
        </p:txBody>
      </p:sp>
    </p:spTree>
    <p:extLst>
      <p:ext uri="{BB962C8B-B14F-4D97-AF65-F5344CB8AC3E}">
        <p14:creationId xmlns:p14="http://schemas.microsoft.com/office/powerpoint/2010/main" val="1716680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F21BA4-38D5-6A4E-8493-030B2AF46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385066"/>
            <a:ext cx="10923638" cy="131764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Робот-инженер</a:t>
            </a:r>
          </a:p>
        </p:txBody>
      </p:sp>
      <p:pic>
        <p:nvPicPr>
          <p:cNvPr id="9" name="Объект 8" descr="Изображение выглядит как текст, внутренний, желтый, загроможденный&#10;&#10;Автоматически созданное описание">
            <a:extLst>
              <a:ext uri="{FF2B5EF4-FFF2-40B4-BE49-F238E27FC236}">
                <a16:creationId xmlns:a16="http://schemas.microsoft.com/office/drawing/2014/main" id="{372D64D7-C903-E249-89C3-A934C4A594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 rot="5400000">
            <a:off x="3996904" y="91440"/>
            <a:ext cx="4242816" cy="4059936"/>
          </a:xfrm>
          <a:prstGeom prst="rect">
            <a:avLst/>
          </a:prstGeom>
        </p:spPr>
      </p:pic>
      <p:pic>
        <p:nvPicPr>
          <p:cNvPr id="7" name="Рисунок 6" descr="Изображение выглядит как текст, человек, внутренний, автомат&#10;&#10;Автоматически созданное описание">
            <a:extLst>
              <a:ext uri="{FF2B5EF4-FFF2-40B4-BE49-F238E27FC236}">
                <a16:creationId xmlns:a16="http://schemas.microsoft.com/office/drawing/2014/main" id="{8BDC98EC-12A4-7A45-A247-CB1618AD2C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051844" y="89949"/>
            <a:ext cx="4242816" cy="4062918"/>
          </a:xfrm>
          <a:prstGeom prst="rect">
            <a:avLst/>
          </a:prstGeom>
        </p:spPr>
      </p:pic>
      <p:pic>
        <p:nvPicPr>
          <p:cNvPr id="5" name="Объект 4" descr="Изображение выглядит как текст, внутренний, человек, желтый&#10;&#10;Автоматически созданное описание">
            <a:extLst>
              <a:ext uri="{FF2B5EF4-FFF2-40B4-BE49-F238E27FC236}">
                <a16:creationId xmlns:a16="http://schemas.microsoft.com/office/drawing/2014/main" id="{35A45444-B240-8A47-A145-470B39C54B1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 rot="5400000">
            <a:off x="-78987" y="91440"/>
            <a:ext cx="4242816" cy="4059936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800968E-0A99-46C4-A9B2-6A63AC66F4B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2" y="4242136"/>
            <a:ext cx="12192002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627B73E-D784-4780-AA33-DCDFE7DA16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2919" y="-680"/>
            <a:ext cx="0" cy="4242816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BAD6A72-88E8-42F7-88B9-CAF744536B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5838" y="-680"/>
            <a:ext cx="0" cy="4242816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0543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97C305C-0E98-44D5-A930-21F23CC52F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 descr="Изображение выглядит как текст, внутренний, несколько, загроможденный&#10;&#10;Автоматически созданное описание">
            <a:extLst>
              <a:ext uri="{FF2B5EF4-FFF2-40B4-BE49-F238E27FC236}">
                <a16:creationId xmlns:a16="http://schemas.microsoft.com/office/drawing/2014/main" id="{05B219A8-23A8-4843-AEED-8B6BA9D8F9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7434" y="884482"/>
            <a:ext cx="6129337" cy="5448300"/>
          </a:xfrm>
          <a:prstGeom prst="rect">
            <a:avLst/>
          </a:prstGeom>
        </p:spPr>
      </p:pic>
      <p:pic>
        <p:nvPicPr>
          <p:cNvPr id="4" name="Рисунок 3" descr="Изображение выглядит как текст, внутренний, малыш, загроможденный&#10;&#10;Автоматически созданное описание">
            <a:extLst>
              <a:ext uri="{FF2B5EF4-FFF2-40B4-BE49-F238E27FC236}">
                <a16:creationId xmlns:a16="http://schemas.microsoft.com/office/drawing/2014/main" id="{F82E61BD-64D7-3345-AA5F-226FD662A9B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045229" y="884482"/>
            <a:ext cx="6129340" cy="544830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rgbClr val="EFEFE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922EBF-BE14-8345-9D3E-541AD11AB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3121" y="4727173"/>
            <a:ext cx="7985759" cy="86882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Рисовать робота интересно и весело, а приветливого и смешного — вдвойне.</a:t>
            </a:r>
            <a:endParaRPr lang="en-US" sz="3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7045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человек, внутренний, автомат&#10;&#10;Автоматически созданное описание">
            <a:extLst>
              <a:ext uri="{FF2B5EF4-FFF2-40B4-BE49-F238E27FC236}">
                <a16:creationId xmlns:a16="http://schemas.microsoft.com/office/drawing/2014/main" id="{FDDC551E-B795-C647-A9AF-66E4D154FE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65619" y="231924"/>
            <a:ext cx="6858000" cy="639415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F9E90E-7C0D-7E44-B0AF-CF0DF0EC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u="sng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</a:t>
            </a:r>
            <a:r>
              <a:rPr lang="en-US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u="sng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en-US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541E25-35EE-6547-8B7B-9859E4CB398E}"/>
              </a:ext>
            </a:extLst>
          </p:cNvPr>
          <p:cNvSpPr txBox="1"/>
          <p:nvPr/>
        </p:nvSpPr>
        <p:spPr>
          <a:xfrm>
            <a:off x="804997" y="1828800"/>
            <a:ext cx="4706803" cy="4232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Роботы-конструкторы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позволяют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своего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собственного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робота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Параллельно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изучает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законы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механики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инженерного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навсегда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запомнит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удивительный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момент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собранный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своими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руками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вдруг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начнет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двигаться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совершать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какие-либо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Роботы-конструкторы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привить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изучению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точных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фантазию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логику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ребятами моей группы мы пришли к выводу, что основное предназначение роботов — сделать нашу жизнь комфортной и улучшить условия труда.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1159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</Words>
  <Application>Microsoft Office PowerPoint</Application>
  <PresentationFormat>Широкоэкранный</PresentationFormat>
  <Paragraphs>50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Avenir Next LT Pro</vt:lpstr>
      <vt:lpstr>Calibri</vt:lpstr>
      <vt:lpstr>Calibri Light</vt:lpstr>
      <vt:lpstr>Times New Roman</vt:lpstr>
      <vt:lpstr>Тема Office</vt:lpstr>
      <vt:lpstr>Муниципальное дошкольное образовательное учреждение детский сад №57 города Солнечногорск-7    Проект  «Роббипарк»</vt:lpstr>
      <vt:lpstr>Презентация PowerPoint</vt:lpstr>
      <vt:lpstr>Цель проекта:</vt:lpstr>
      <vt:lpstr>РОБОТЫ-КОНСТРУКТОРЫ — КТО ОНИ?</vt:lpstr>
      <vt:lpstr>Реализация проекта</vt:lpstr>
      <vt:lpstr>Инженерные проекты</vt:lpstr>
      <vt:lpstr>Робот-инженер</vt:lpstr>
      <vt:lpstr>Рисовать робота интересно и весело, а приветливого и смешного — вдвойне.</vt:lpstr>
      <vt:lpstr>Итог проекта: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№57 города Солнечногорск-7    Проект  «Роббипарк»</dc:title>
  <dc:creator>Назарова Ксения Алексеевна</dc:creator>
  <cp:lastModifiedBy>Татьяна</cp:lastModifiedBy>
  <cp:revision>2</cp:revision>
  <dcterms:created xsi:type="dcterms:W3CDTF">2021-02-18T17:13:57Z</dcterms:created>
  <dcterms:modified xsi:type="dcterms:W3CDTF">2022-10-30T15:06:22Z</dcterms:modified>
</cp:coreProperties>
</file>