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9" r:id="rId3"/>
    <p:sldId id="271" r:id="rId4"/>
    <p:sldId id="264" r:id="rId5"/>
    <p:sldId id="275" r:id="rId6"/>
    <p:sldId id="274" r:id="rId7"/>
    <p:sldId id="277" r:id="rId8"/>
    <p:sldId id="273" r:id="rId9"/>
    <p:sldId id="280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presProps" Target="presProps.xml" /><Relationship Id="rId5" Type="http://schemas.openxmlformats.org/officeDocument/2006/relationships/slide" Target="slides/slide4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E2D526-8C89-8821-46CE-0A76CBFE6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23778-86EB-44FC-9A0D-BA795319BE0B}" type="datetimeFigureOut">
              <a:rPr lang="ru-RU"/>
              <a:pPr>
                <a:defRPr/>
              </a:pPr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F1AAE0-B1E8-CD07-F4C7-8299877DF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F997B9-2948-C8FA-1F01-EAA893718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E9987-2D9D-45B2-9329-0067D9C85C6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16619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20C7EA-0B31-706B-EAEE-6DD0663E3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CB5A4-0350-419B-A467-FE165744DA98}" type="datetimeFigureOut">
              <a:rPr lang="ru-RU"/>
              <a:pPr>
                <a:defRPr/>
              </a:pPr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13B424-A97E-3B3A-B230-42B1FAC9E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BBD197-8A27-EB6E-BB85-7551F6B63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6F8E5D-61FA-4849-A3EE-093533E54D7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64434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366AAA-A747-C372-3834-89B0526DA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4269C-E145-4A14-8AA6-DCE5A07A0F3F}" type="datetimeFigureOut">
              <a:rPr lang="ru-RU"/>
              <a:pPr>
                <a:defRPr/>
              </a:pPr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B0B018-465F-FC30-E952-8D2BF01F1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CC1733-A162-8FEC-4149-68554DEA3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8EDCA-5CB4-43FE-B20C-E92C2876380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30324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387F9B-B5C3-FBE0-412E-14115107D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66550-4045-44E3-AE11-3DFC7C406199}" type="datetimeFigureOut">
              <a:rPr lang="ru-RU"/>
              <a:pPr>
                <a:defRPr/>
              </a:pPr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7A2FA9-B2F2-40CA-3E77-1D81C5B21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859780-6755-31B1-178F-9883DD439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E25F9B-25B9-4CB4-93D9-F4E74ADC411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75173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F1011D-95B4-CBB8-E2C1-7293DD9E1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F7DEB-5A3C-4D47-9049-E019CEDAE790}" type="datetimeFigureOut">
              <a:rPr lang="ru-RU"/>
              <a:pPr>
                <a:defRPr/>
              </a:pPr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375A0F-D0EE-24F9-BF44-0E79C9409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C4444C-D8A2-5F16-5A54-175B36E4B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D0E37C-5303-480C-BFC9-55BC20F18D1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0985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2B4C59DE-97B9-60B9-1478-5732503DA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F7183-E01E-4790-9578-B287914F9E35}" type="datetimeFigureOut">
              <a:rPr lang="ru-RU"/>
              <a:pPr>
                <a:defRPr/>
              </a:pPr>
              <a:t>28.03.2022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0E144C41-E048-06B9-CFE5-0E10BE10C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B3DE714F-9340-7555-856D-728F8A3FD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398D0-301B-4802-86CF-1059A327979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831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5EA3DEB8-22F7-2387-7A90-CD38498B6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142B6-8B5C-46F0-ABEB-931E59093DA4}" type="datetimeFigureOut">
              <a:rPr lang="ru-RU"/>
              <a:pPr>
                <a:defRPr/>
              </a:pPr>
              <a:t>28.03.2022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708E4C62-3838-B148-AE3B-AA64A6BF9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40B01A02-525D-E326-B328-449A1913B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D2C345-15F2-4EFB-9880-2CEF1CA6D8C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6743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13118F49-B1E5-12B4-4854-20E1FE015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6BAA9-0BC3-460E-AE66-A457D4D9F4EF}" type="datetimeFigureOut">
              <a:rPr lang="ru-RU"/>
              <a:pPr>
                <a:defRPr/>
              </a:pPr>
              <a:t>28.03.2022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68FDA8E3-6C38-DA7E-0FD0-1B72771AC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892F73DF-4A03-E056-BA2F-930B91B0E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67F0CC-4FA8-4891-9E15-7C676ACA11A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6126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D529B194-4D9C-3ECD-5CDF-3A8F63A29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AF5A3-3E3D-4BED-B5D5-DE68991F724A}" type="datetimeFigureOut">
              <a:rPr lang="ru-RU"/>
              <a:pPr>
                <a:defRPr/>
              </a:pPr>
              <a:t>28.03.2022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250AB438-6145-40C3-9C1C-401201AFB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82394494-E12E-B552-1F13-9AAC2A3F2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C7149-EAAD-424C-B4D4-265A3C74DC0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45718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0A7BDC87-1433-A86A-D668-355BA2082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2DCC1-926A-48E4-A1C0-C1C84C69682A}" type="datetimeFigureOut">
              <a:rPr lang="ru-RU"/>
              <a:pPr>
                <a:defRPr/>
              </a:pPr>
              <a:t>28.03.2022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5AFA9C33-B74F-027A-8BB7-E587D7FB9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A98413BA-040B-1EF6-C86C-89C804D5E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F337D-F64A-4818-8A05-252673DE31F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20741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99D6B97C-99B8-7707-8BDA-43130B48A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1A393-D02D-451E-A5D9-9B7FC5A357D7}" type="datetimeFigureOut">
              <a:rPr lang="ru-RU"/>
              <a:pPr>
                <a:defRPr/>
              </a:pPr>
              <a:t>28.03.2022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1409E769-FC77-0EDA-3C62-053F1B77F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7C5EB986-E598-64B2-9F31-42E30B2A6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C614E-3E88-4DC6-9E61-2A503BA155A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61601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B461F5E3-FD50-0C4B-ABD9-136D2583CD2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9DD66E2A-CF24-9FF1-67D0-B9979EDEE61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807EED-FC1B-7B6A-5832-032D030EB3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48C97D-9E88-48EB-A5BF-06CDFBC37A89}" type="datetimeFigureOut">
              <a:rPr lang="ru-RU"/>
              <a:pPr>
                <a:defRPr/>
              </a:pPr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B0BAF9-3A8D-6C35-C261-3EA8A3241A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A4570D-2175-0FA5-3974-8106192CC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2BB7CCA-C912-4200-A00C-8A1E707774D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5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8.jpe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12.jpeg" /><Relationship Id="rId4" Type="http://schemas.openxmlformats.org/officeDocument/2006/relationships/image" Target="../media/image11.jpe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 /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5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 /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 /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20.jpe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 /><Relationship Id="rId2" Type="http://schemas.openxmlformats.org/officeDocument/2006/relationships/image" Target="../media/image2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24.jpeg" /><Relationship Id="rId4" Type="http://schemas.openxmlformats.org/officeDocument/2006/relationships/image" Target="../media/image23.jpe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 /><Relationship Id="rId2" Type="http://schemas.openxmlformats.org/officeDocument/2006/relationships/image" Target="../media/image25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27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Картинки по запросу презентация к стихотворению В. Орлова Дом под крышей голубой">
            <a:extLst>
              <a:ext uri="{FF2B5EF4-FFF2-40B4-BE49-F238E27FC236}">
                <a16:creationId xmlns:a16="http://schemas.microsoft.com/office/drawing/2014/main" id="{FB0535C4-CFA5-6699-ED77-BDF5232AB99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2051" name="AutoShape 4" descr="Картинки по запросу презентация к стихотворению В. Орлова Дом под крышей голубой">
            <a:extLst>
              <a:ext uri="{FF2B5EF4-FFF2-40B4-BE49-F238E27FC236}">
                <a16:creationId xmlns:a16="http://schemas.microsoft.com/office/drawing/2014/main" id="{6816B989-DA35-34D0-9D89-74A8C7E510E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2052" name="AutoShape 6" descr="Картинки по запросу картинка небеса">
            <a:extLst>
              <a:ext uri="{FF2B5EF4-FFF2-40B4-BE49-F238E27FC236}">
                <a16:creationId xmlns:a16="http://schemas.microsoft.com/office/drawing/2014/main" id="{5B4DD159-412B-D943-C21D-5F751B5AF55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2053" name="AutoShape 8" descr="Картинки по запросу картинка небеса">
            <a:extLst>
              <a:ext uri="{FF2B5EF4-FFF2-40B4-BE49-F238E27FC236}">
                <a16:creationId xmlns:a16="http://schemas.microsoft.com/office/drawing/2014/main" id="{52381DC6-8F59-7923-CA6D-80D9DB5AAA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2054" name="AutoShape 10" descr="Картинки по запросу картинка небеса">
            <a:extLst>
              <a:ext uri="{FF2B5EF4-FFF2-40B4-BE49-F238E27FC236}">
                <a16:creationId xmlns:a16="http://schemas.microsoft.com/office/drawing/2014/main" id="{2029EB66-1079-DF71-A817-9818D4C607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7" name="Скругленный прямоугольник 6">
            <a:extLst>
              <a:ext uri="{FF2B5EF4-FFF2-40B4-BE49-F238E27FC236}">
                <a16:creationId xmlns:a16="http://schemas.microsoft.com/office/drawing/2014/main" id="{5950B6CB-D3A1-ED7C-8292-C3392AA19793}"/>
              </a:ext>
            </a:extLst>
          </p:cNvPr>
          <p:cNvSpPr/>
          <p:nvPr/>
        </p:nvSpPr>
        <p:spPr>
          <a:xfrm>
            <a:off x="500034" y="928670"/>
            <a:ext cx="5572164" cy="3857628"/>
          </a:xfrm>
          <a:prstGeom prst="roundRect">
            <a:avLst>
              <a:gd name="adj" fmla="val 10000"/>
            </a:avLst>
          </a:prstGeom>
          <a:blipFill rotWithShape="0">
            <a:blip r:embed="rId2">
              <a:lum bright="30000"/>
            </a:blip>
            <a:stretch>
              <a:fillRect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C32AE76-6CD6-5064-685D-C37D628B106A}"/>
              </a:ext>
            </a:extLst>
          </p:cNvPr>
          <p:cNvSpPr/>
          <p:nvPr/>
        </p:nvSpPr>
        <p:spPr>
          <a:xfrm>
            <a:off x="2071688" y="214313"/>
            <a:ext cx="6429375" cy="9540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Словно крыша над землёю,</a:t>
            </a:r>
            <a:br>
              <a:rPr lang="ru-RU" sz="2800" dirty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2800" dirty="0" err="1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Голубые</a:t>
            </a:r>
            <a:r>
              <a:rPr lang="ru-RU" sz="2800" dirty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 небеса</a:t>
            </a:r>
            <a:r>
              <a:rPr lang="ru-RU" sz="2800" dirty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</p:txBody>
      </p:sp>
      <p:pic>
        <p:nvPicPr>
          <p:cNvPr id="9" name="Picture 2" descr="C:\Users\User\Desktop\Голубая-планета-2.jpg">
            <a:extLst>
              <a:ext uri="{FF2B5EF4-FFF2-40B4-BE49-F238E27FC236}">
                <a16:creationId xmlns:a16="http://schemas.microsoft.com/office/drawing/2014/main" id="{42B86164-7C44-16C7-B7EB-BCF92522F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30000"/>
          </a:blip>
          <a:srcRect/>
          <a:stretch>
            <a:fillRect/>
          </a:stretch>
        </p:blipFill>
        <p:spPr bwMode="auto">
          <a:xfrm>
            <a:off x="5336092" y="3714752"/>
            <a:ext cx="3807908" cy="28575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314337-7031-0A4A-8DBB-D6889474870B}"/>
              </a:ext>
            </a:extLst>
          </p:cNvPr>
          <p:cNvSpPr txBox="1"/>
          <p:nvPr/>
        </p:nvSpPr>
        <p:spPr>
          <a:xfrm>
            <a:off x="299480" y="5500655"/>
            <a:ext cx="43217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b="1"/>
              <a:t>Автор:</a:t>
            </a:r>
          </a:p>
          <a:p>
            <a:pPr algn="l"/>
            <a:r>
              <a:rPr lang="ru-RU" sz="2000" b="1"/>
              <a:t>Орлов Владимир Натанович (1930-1999)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C:\Users\User\Desktop\img-24ef2-1920x1200.jpg">
            <a:extLst>
              <a:ext uri="{FF2B5EF4-FFF2-40B4-BE49-F238E27FC236}">
                <a16:creationId xmlns:a16="http://schemas.microsoft.com/office/drawing/2014/main" id="{D5A358E1-FE9A-43B1-99C9-CE6408974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0"/>
            <a:ext cx="4159250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 descr="C:\Users\User\Desktop\Nature___Mountains_Young_foliage_on_the_trees_in_the_mountains_096121_29.jpg">
            <a:extLst>
              <a:ext uri="{FF2B5EF4-FFF2-40B4-BE49-F238E27FC236}">
                <a16:creationId xmlns:a16="http://schemas.microsoft.com/office/drawing/2014/main" id="{FE5E6E53-1767-D87E-8802-79AAEE16E5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3143250"/>
            <a:ext cx="40005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A376BFB-D62D-C781-7D12-B052903CD4A8}"/>
              </a:ext>
            </a:extLst>
          </p:cNvPr>
          <p:cNvSpPr/>
          <p:nvPr/>
        </p:nvSpPr>
        <p:spPr>
          <a:xfrm>
            <a:off x="4556125" y="810864"/>
            <a:ext cx="4389092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А под крышей </a:t>
            </a:r>
            <a:r>
              <a:rPr lang="ru-RU" sz="2800" dirty="0" err="1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голубою</a:t>
            </a:r>
            <a:br>
              <a:rPr lang="ru-RU" sz="2800" dirty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2800" dirty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Реки, горы и леса.</a:t>
            </a:r>
          </a:p>
        </p:txBody>
      </p:sp>
      <p:pic>
        <p:nvPicPr>
          <p:cNvPr id="5" name="Picture 5" descr="les">
            <a:extLst>
              <a:ext uri="{FF2B5EF4-FFF2-40B4-BE49-F238E27FC236}">
                <a16:creationId xmlns:a16="http://schemas.microsoft.com/office/drawing/2014/main" id="{E7734064-A151-5B55-458E-1CF41772D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3143250"/>
            <a:ext cx="441325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179BCE41488C-12.jpg">
            <a:extLst>
              <a:ext uri="{FF2B5EF4-FFF2-40B4-BE49-F238E27FC236}">
                <a16:creationId xmlns:a16="http://schemas.microsoft.com/office/drawing/2014/main" id="{5785A0E2-63AD-C15F-BACA-BB83E2BBC7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4650"/>
            <a:ext cx="4071937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Прямоугольник 2">
            <a:extLst>
              <a:ext uri="{FF2B5EF4-FFF2-40B4-BE49-F238E27FC236}">
                <a16:creationId xmlns:a16="http://schemas.microsoft.com/office/drawing/2014/main" id="{A9DD9107-3038-7E38-4F17-A228A0AB13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7750" y="785813"/>
            <a:ext cx="3714750" cy="1754187"/>
          </a:xfrm>
          <a:prstGeom prst="rect">
            <a:avLst/>
          </a:pr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3600">
                <a:latin typeface="Arial Black" panose="020B0A04020102020204" pitchFamily="34" charset="0"/>
              </a:rPr>
              <a:t>Океаны, пароходы,</a:t>
            </a:r>
            <a:br>
              <a:rPr lang="ru-RU" altLang="en-US" sz="3600">
                <a:latin typeface="Arial Black" panose="020B0A04020102020204" pitchFamily="34" charset="0"/>
              </a:rPr>
            </a:br>
            <a:endParaRPr lang="ru-RU" altLang="en-US" sz="3600">
              <a:latin typeface="Arial Black" panose="020B0A04020102020204" pitchFamily="34" charset="0"/>
            </a:endParaRPr>
          </a:p>
        </p:txBody>
      </p:sp>
      <p:sp>
        <p:nvSpPr>
          <p:cNvPr id="4100" name="AutoShape 2" descr="Картинки по запросу картинки пароходов">
            <a:extLst>
              <a:ext uri="{FF2B5EF4-FFF2-40B4-BE49-F238E27FC236}">
                <a16:creationId xmlns:a16="http://schemas.microsoft.com/office/drawing/2014/main" id="{9E067576-6120-9964-0A72-2FC91C2A86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pic>
        <p:nvPicPr>
          <p:cNvPr id="4101" name="Picture 4" descr="http://ru.tankiforum.com/attachments/417758=8669-120.jpg">
            <a:extLst>
              <a:ext uri="{FF2B5EF4-FFF2-40B4-BE49-F238E27FC236}">
                <a16:creationId xmlns:a16="http://schemas.microsoft.com/office/drawing/2014/main" id="{3BB86663-91B2-4BF3-94C5-87D4C2E2D2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288" y="3429000"/>
            <a:ext cx="4144962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природ">
            <a:extLst>
              <a:ext uri="{FF2B5EF4-FFF2-40B4-BE49-F238E27FC236}">
                <a16:creationId xmlns:a16="http://schemas.microsoft.com/office/drawing/2014/main" id="{62BC6193-C34E-4E30-F0CB-0EC059C11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143375"/>
            <a:ext cx="3533775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ybiblioteka.su/mybibliotekasu/baza6/4662629767711.files/image038.jpg">
            <a:extLst>
              <a:ext uri="{FF2B5EF4-FFF2-40B4-BE49-F238E27FC236}">
                <a16:creationId xmlns:a16="http://schemas.microsoft.com/office/drawing/2014/main" id="{93BCEFEE-3FAE-A54B-582C-919623B42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000125"/>
            <a:ext cx="350520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4" descr="http://mybiblioteka.su/mybibliotekasu/baza6/4662629767711.files/image034.jpg">
            <a:extLst>
              <a:ext uri="{FF2B5EF4-FFF2-40B4-BE49-F238E27FC236}">
                <a16:creationId xmlns:a16="http://schemas.microsoft.com/office/drawing/2014/main" id="{8065AEA4-5FA3-FE5F-D6A7-45AACD09C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4143375"/>
            <a:ext cx="285750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2" descr="C:\Users\User\Desktop\120013.jpg">
            <a:extLst>
              <a:ext uri="{FF2B5EF4-FFF2-40B4-BE49-F238E27FC236}">
                <a16:creationId xmlns:a16="http://schemas.microsoft.com/office/drawing/2014/main" id="{B03FFF5D-C73F-FD7C-DB6C-ABA76B1B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786188"/>
            <a:ext cx="3429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2D8530E-815B-90C6-4F6D-0133501EABE0}"/>
              </a:ext>
            </a:extLst>
          </p:cNvPr>
          <p:cNvSpPr/>
          <p:nvPr/>
        </p:nvSpPr>
        <p:spPr>
          <a:xfrm>
            <a:off x="1428750" y="142875"/>
            <a:ext cx="7143750" cy="7080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rgbClr val="002060"/>
                </a:solidFill>
                <a:latin typeface="Arial Black" pitchFamily="34" charset="0"/>
                <a:cs typeface="+mn-cs"/>
              </a:rPr>
              <a:t>И поляны, и цветы,</a:t>
            </a:r>
            <a:endParaRPr lang="ru-RU" sz="400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pic>
        <p:nvPicPr>
          <p:cNvPr id="5126" name="Picture 2" descr="C:\Users\User\Desktop\132025.jpg">
            <a:extLst>
              <a:ext uri="{FF2B5EF4-FFF2-40B4-BE49-F238E27FC236}">
                <a16:creationId xmlns:a16="http://schemas.microsoft.com/office/drawing/2014/main" id="{99CD57CD-31E6-696F-876A-7F3CDA740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928688"/>
            <a:ext cx="3429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>
            <a:extLst>
              <a:ext uri="{FF2B5EF4-FFF2-40B4-BE49-F238E27FC236}">
                <a16:creationId xmlns:a16="http://schemas.microsoft.com/office/drawing/2014/main" id="{48CB45CB-C2DA-D27F-6CCC-19CD0A147C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945280"/>
            <a:ext cx="4095750" cy="138499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2800">
                <a:solidFill>
                  <a:srgbClr val="002060"/>
                </a:solidFill>
                <a:latin typeface="Arial Black" panose="020B0A04020102020204" pitchFamily="34" charset="0"/>
              </a:rPr>
              <a:t>Страны все и все народы,</a:t>
            </a:r>
            <a:br>
              <a:rPr lang="ru-RU" altLang="en-US" sz="280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altLang="en-US" sz="2800">
                <a:solidFill>
                  <a:srgbClr val="002060"/>
                </a:solidFill>
                <a:latin typeface="Arial Black" panose="020B0A04020102020204" pitchFamily="34" charset="0"/>
              </a:rPr>
              <a:t>И, конечно, я и ты.</a:t>
            </a:r>
          </a:p>
        </p:txBody>
      </p:sp>
      <p:pic>
        <p:nvPicPr>
          <p:cNvPr id="6147" name="Picture 2" descr="C:\Users\User\Desktop\5953dc542f6e1656463363f2c0d1c845_i-887.jpg">
            <a:extLst>
              <a:ext uri="{FF2B5EF4-FFF2-40B4-BE49-F238E27FC236}">
                <a16:creationId xmlns:a16="http://schemas.microsoft.com/office/drawing/2014/main" id="{5564335A-76A0-8BBA-5A54-AD457842D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42875"/>
            <a:ext cx="4738687" cy="355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2" descr="C:\Users\User\Desktop\78d040166e5067bc6e84176526fc373b_i-400.jpg">
            <a:extLst>
              <a:ext uri="{FF2B5EF4-FFF2-40B4-BE49-F238E27FC236}">
                <a16:creationId xmlns:a16="http://schemas.microsoft.com/office/drawing/2014/main" id="{5E0EB0AC-E351-CD52-DF16-0007D15D1F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42" y="3824712"/>
            <a:ext cx="3071812" cy="2920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2" descr="C:\Users\User\Desktop\101025.jpg">
            <a:extLst>
              <a:ext uri="{FF2B5EF4-FFF2-40B4-BE49-F238E27FC236}">
                <a16:creationId xmlns:a16="http://schemas.microsoft.com/office/drawing/2014/main" id="{0AA0BE29-FDBE-F361-6BBE-4F4C2E7C0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0" y="3714750"/>
            <a:ext cx="3548063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79E367D-29B3-9C1A-5500-DD52A8D9FF64}"/>
              </a:ext>
            </a:extLst>
          </p:cNvPr>
          <p:cNvSpPr/>
          <p:nvPr/>
        </p:nvSpPr>
        <p:spPr>
          <a:xfrm>
            <a:off x="3650666" y="428625"/>
            <a:ext cx="5056692" cy="255454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Arial Black" pitchFamily="34" charset="0"/>
                <a:cs typeface="+mn-cs"/>
              </a:rPr>
              <a:t>Кружит в небе </a:t>
            </a:r>
            <a:r>
              <a:rPr lang="ru-RU" sz="2000" dirty="0" err="1">
                <a:solidFill>
                  <a:schemeClr val="tx1"/>
                </a:solidFill>
                <a:latin typeface="Arial Black" pitchFamily="34" charset="0"/>
                <a:cs typeface="+mn-cs"/>
              </a:rPr>
              <a:t>голубом</a:t>
            </a:r>
            <a:br>
              <a:rPr lang="ru-RU" sz="2000" dirty="0">
                <a:solidFill>
                  <a:schemeClr val="tx1"/>
                </a:solidFill>
                <a:latin typeface="Arial Black" pitchFamily="34" charset="0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latin typeface="Arial Black" pitchFamily="34" charset="0"/>
                <a:cs typeface="+mn-cs"/>
              </a:rPr>
              <a:t>Наш огромный круглый дом,</a:t>
            </a:r>
            <a:br>
              <a:rPr lang="ru-RU" sz="2000" dirty="0">
                <a:solidFill>
                  <a:schemeClr val="tx1"/>
                </a:solidFill>
                <a:latin typeface="Arial Black" pitchFamily="34" charset="0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latin typeface="Arial Black" pitchFamily="34" charset="0"/>
                <a:cs typeface="+mn-cs"/>
              </a:rPr>
              <a:t>Под одною </a:t>
            </a:r>
            <a:r>
              <a:rPr lang="ru-RU" sz="2000" dirty="0" err="1">
                <a:solidFill>
                  <a:schemeClr val="tx1"/>
                </a:solidFill>
                <a:latin typeface="Arial Black" pitchFamily="34" charset="0"/>
                <a:cs typeface="+mn-cs"/>
              </a:rPr>
              <a:t>голубою</a:t>
            </a:r>
            <a:r>
              <a:rPr lang="ru-RU" sz="2000" dirty="0">
                <a:solidFill>
                  <a:schemeClr val="tx1"/>
                </a:solidFill>
                <a:latin typeface="Arial Black" pitchFamily="34" charset="0"/>
                <a:cs typeface="+mn-cs"/>
              </a:rPr>
              <a:t>,</a:t>
            </a:r>
            <a:br>
              <a:rPr lang="ru-RU" sz="2000" dirty="0">
                <a:solidFill>
                  <a:schemeClr val="tx1"/>
                </a:solidFill>
                <a:latin typeface="Arial Black" pitchFamily="34" charset="0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latin typeface="Arial Black" pitchFamily="34" charset="0"/>
                <a:cs typeface="+mn-cs"/>
              </a:rPr>
              <a:t>Общей крышей мы живем.</a:t>
            </a:r>
            <a:br>
              <a:rPr lang="ru-RU" sz="2000" dirty="0">
                <a:solidFill>
                  <a:schemeClr val="tx1"/>
                </a:solidFill>
                <a:latin typeface="Arial Black" pitchFamily="34" charset="0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latin typeface="Arial Black" pitchFamily="34" charset="0"/>
                <a:cs typeface="+mn-cs"/>
              </a:rPr>
              <a:t>Дом под крышей </a:t>
            </a:r>
            <a:r>
              <a:rPr lang="ru-RU" sz="2000" dirty="0" err="1">
                <a:solidFill>
                  <a:schemeClr val="tx1"/>
                </a:solidFill>
                <a:latin typeface="Arial Black" pitchFamily="34" charset="0"/>
                <a:cs typeface="+mn-cs"/>
              </a:rPr>
              <a:t>голубой</a:t>
            </a:r>
            <a:br>
              <a:rPr lang="ru-RU" sz="2000" dirty="0">
                <a:solidFill>
                  <a:schemeClr val="tx1"/>
                </a:solidFill>
                <a:latin typeface="Arial Black" pitchFamily="34" charset="0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latin typeface="Arial Black" pitchFamily="34" charset="0"/>
                <a:cs typeface="+mn-cs"/>
              </a:rPr>
              <a:t>И просторный, и большой.</a:t>
            </a:r>
            <a:br>
              <a:rPr lang="ru-RU" sz="2000" dirty="0">
                <a:solidFill>
                  <a:schemeClr val="tx1"/>
                </a:solidFill>
                <a:latin typeface="Arial Black" pitchFamily="34" charset="0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latin typeface="Arial Black" pitchFamily="34" charset="0"/>
                <a:cs typeface="+mn-cs"/>
              </a:rPr>
              <a:t>В этом доме мы – соседи</a:t>
            </a:r>
            <a:br>
              <a:rPr lang="ru-RU" sz="2000" dirty="0">
                <a:solidFill>
                  <a:schemeClr val="tx1"/>
                </a:solidFill>
                <a:latin typeface="Arial Black" pitchFamily="34" charset="0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latin typeface="Arial Black" pitchFamily="34" charset="0"/>
                <a:cs typeface="+mn-cs"/>
              </a:rPr>
              <a:t>И хозяева с тобой!</a:t>
            </a:r>
          </a:p>
        </p:txBody>
      </p:sp>
      <p:pic>
        <p:nvPicPr>
          <p:cNvPr id="7171" name="Picture 5" descr="852">
            <a:extLst>
              <a:ext uri="{FF2B5EF4-FFF2-40B4-BE49-F238E27FC236}">
                <a16:creationId xmlns:a16="http://schemas.microsoft.com/office/drawing/2014/main" id="{F3064E1E-00AA-F74A-1DCF-B82C019EA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8625"/>
            <a:ext cx="310832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1864599953">
            <a:extLst>
              <a:ext uri="{FF2B5EF4-FFF2-40B4-BE49-F238E27FC236}">
                <a16:creationId xmlns:a16="http://schemas.microsoft.com/office/drawing/2014/main" id="{B298931B-A9A1-2F89-34B0-D5C47333F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286125"/>
            <a:ext cx="3311525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E155245-5B69-9DF2-2D9B-141BC63F9480}"/>
              </a:ext>
            </a:extLst>
          </p:cNvPr>
          <p:cNvSpPr/>
          <p:nvPr/>
        </p:nvSpPr>
        <p:spPr>
          <a:xfrm>
            <a:off x="4286250" y="408158"/>
            <a:ext cx="4512663" cy="255454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/>
                </a:solidFill>
                <a:latin typeface="Arial Black" pitchFamily="34" charset="0"/>
                <a:cs typeface="+mn-cs"/>
              </a:rPr>
              <a:t>Вместе мы с тобой в ответе</a:t>
            </a:r>
            <a:br>
              <a:rPr lang="ru-RU" sz="2000" dirty="0">
                <a:solidFill>
                  <a:schemeClr val="tx2"/>
                </a:solidFill>
                <a:latin typeface="Arial Black" pitchFamily="34" charset="0"/>
                <a:cs typeface="+mn-cs"/>
              </a:rPr>
            </a:br>
            <a:r>
              <a:rPr lang="ru-RU" sz="2000" dirty="0">
                <a:solidFill>
                  <a:schemeClr val="tx2"/>
                </a:solidFill>
                <a:latin typeface="Arial Black" pitchFamily="34" charset="0"/>
                <a:cs typeface="+mn-cs"/>
              </a:rPr>
              <a:t>За чудесное жилье.</a:t>
            </a:r>
            <a:br>
              <a:rPr lang="ru-RU" sz="2000" dirty="0">
                <a:solidFill>
                  <a:schemeClr val="tx2"/>
                </a:solidFill>
                <a:latin typeface="Arial Black" pitchFamily="34" charset="0"/>
                <a:cs typeface="+mn-cs"/>
              </a:rPr>
            </a:br>
            <a:r>
              <a:rPr lang="ru-RU" sz="2000" dirty="0">
                <a:solidFill>
                  <a:schemeClr val="tx2"/>
                </a:solidFill>
                <a:latin typeface="Arial Black" pitchFamily="34" charset="0"/>
                <a:cs typeface="+mn-cs"/>
              </a:rPr>
              <a:t>Потому что на планете</a:t>
            </a:r>
            <a:br>
              <a:rPr lang="ru-RU" sz="2000" dirty="0">
                <a:solidFill>
                  <a:schemeClr val="tx2"/>
                </a:solidFill>
                <a:latin typeface="Arial Black" pitchFamily="34" charset="0"/>
                <a:cs typeface="+mn-cs"/>
              </a:rPr>
            </a:br>
            <a:r>
              <a:rPr lang="ru-RU" sz="2000" dirty="0">
                <a:solidFill>
                  <a:schemeClr val="tx2"/>
                </a:solidFill>
                <a:latin typeface="Arial Black" pitchFamily="34" charset="0"/>
                <a:cs typeface="+mn-cs"/>
              </a:rPr>
              <a:t>Все твоё и всё мое!</a:t>
            </a:r>
            <a:br>
              <a:rPr lang="ru-RU" sz="2000" dirty="0">
                <a:solidFill>
                  <a:schemeClr val="tx2"/>
                </a:solidFill>
                <a:latin typeface="Arial Black" pitchFamily="34" charset="0"/>
                <a:cs typeface="+mn-cs"/>
              </a:rPr>
            </a:br>
            <a:r>
              <a:rPr lang="ru-RU" sz="2000" dirty="0">
                <a:solidFill>
                  <a:schemeClr val="tx2"/>
                </a:solidFill>
                <a:latin typeface="Arial Black" pitchFamily="34" charset="0"/>
                <a:cs typeface="+mn-cs"/>
              </a:rPr>
              <a:t>И пушистые снежинки,</a:t>
            </a:r>
            <a:br>
              <a:rPr lang="ru-RU" sz="2000" dirty="0">
                <a:solidFill>
                  <a:schemeClr val="tx2"/>
                </a:solidFill>
                <a:latin typeface="Arial Black" pitchFamily="34" charset="0"/>
                <a:cs typeface="+mn-cs"/>
              </a:rPr>
            </a:br>
            <a:r>
              <a:rPr lang="ru-RU" sz="2000" dirty="0">
                <a:solidFill>
                  <a:schemeClr val="tx2"/>
                </a:solidFill>
                <a:latin typeface="Arial Black" pitchFamily="34" charset="0"/>
                <a:cs typeface="+mn-cs"/>
              </a:rPr>
              <a:t>И река, и облака,</a:t>
            </a:r>
            <a:br>
              <a:rPr lang="ru-RU" sz="2000" dirty="0">
                <a:solidFill>
                  <a:schemeClr val="tx2"/>
                </a:solidFill>
                <a:latin typeface="Arial Black" pitchFamily="34" charset="0"/>
                <a:cs typeface="+mn-cs"/>
              </a:rPr>
            </a:br>
            <a:r>
              <a:rPr lang="ru-RU" sz="2000" dirty="0">
                <a:solidFill>
                  <a:schemeClr val="tx2"/>
                </a:solidFill>
                <a:latin typeface="Arial Black" pitchFamily="34" charset="0"/>
                <a:cs typeface="+mn-cs"/>
              </a:rPr>
              <a:t>И тропинки, и росинки,</a:t>
            </a:r>
            <a:br>
              <a:rPr lang="ru-RU" sz="2000" dirty="0">
                <a:solidFill>
                  <a:schemeClr val="tx2"/>
                </a:solidFill>
                <a:latin typeface="Arial Black" pitchFamily="34" charset="0"/>
                <a:cs typeface="+mn-cs"/>
              </a:rPr>
            </a:br>
            <a:r>
              <a:rPr lang="ru-RU" sz="2000" dirty="0">
                <a:solidFill>
                  <a:schemeClr val="tx2"/>
                </a:solidFill>
                <a:latin typeface="Arial Black" pitchFamily="34" charset="0"/>
                <a:cs typeface="+mn-cs"/>
              </a:rPr>
              <a:t>И вода из родника.</a:t>
            </a:r>
          </a:p>
        </p:txBody>
      </p:sp>
      <p:pic>
        <p:nvPicPr>
          <p:cNvPr id="8195" name="Picture 2" descr="http://www.o-prirode.com/_ph/5/1/759373825.jpg?1455792732">
            <a:extLst>
              <a:ext uri="{FF2B5EF4-FFF2-40B4-BE49-F238E27FC236}">
                <a16:creationId xmlns:a16="http://schemas.microsoft.com/office/drawing/2014/main" id="{598ADC93-C85B-AD28-6BAA-14D4369F0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3357563"/>
            <a:ext cx="4384675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AutoShape 6" descr="Картинки по запросу лесные тропинки">
            <a:extLst>
              <a:ext uri="{FF2B5EF4-FFF2-40B4-BE49-F238E27FC236}">
                <a16:creationId xmlns:a16="http://schemas.microsoft.com/office/drawing/2014/main" id="{34A0BFF1-AF06-E72B-347D-490D36038B3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pic>
        <p:nvPicPr>
          <p:cNvPr id="8197" name="Picture 8" descr="Картинки по запросу лесные тропинки">
            <a:extLst>
              <a:ext uri="{FF2B5EF4-FFF2-40B4-BE49-F238E27FC236}">
                <a16:creationId xmlns:a16="http://schemas.microsoft.com/office/drawing/2014/main" id="{ECD1C4F2-456E-F7CC-F117-0364390F2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85750"/>
            <a:ext cx="3643313" cy="252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0" descr="Картинки по запросу лесные тропинки">
            <a:extLst>
              <a:ext uri="{FF2B5EF4-FFF2-40B4-BE49-F238E27FC236}">
                <a16:creationId xmlns:a16="http://schemas.microsoft.com/office/drawing/2014/main" id="{E723DAD7-BC19-041A-1C3B-081F1E326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3357563"/>
            <a:ext cx="3968750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8" descr="Картинки по запросу картинка мира на земле">
            <a:extLst>
              <a:ext uri="{FF2B5EF4-FFF2-40B4-BE49-F238E27FC236}">
                <a16:creationId xmlns:a16="http://schemas.microsoft.com/office/drawing/2014/main" id="{E55DD916-E780-540B-0A3D-826362F5F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4071938"/>
            <a:ext cx="2286000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Прямоугольник 1">
            <a:extLst>
              <a:ext uri="{FF2B5EF4-FFF2-40B4-BE49-F238E27FC236}">
                <a16:creationId xmlns:a16="http://schemas.microsoft.com/office/drawing/2014/main" id="{BD9B23FF-24B1-E09E-88D1-0CF2C5FD2B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814" y="560338"/>
            <a:ext cx="5057363" cy="2308324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2400">
                <a:solidFill>
                  <a:schemeClr val="tx2"/>
                </a:solidFill>
                <a:latin typeface="Arial Black" panose="020B0A04020102020204" pitchFamily="34" charset="0"/>
              </a:rPr>
              <a:t>Дом кружится возле солнца,</a:t>
            </a:r>
            <a:br>
              <a:rPr lang="ru-RU" altLang="en-US" sz="2400">
                <a:solidFill>
                  <a:schemeClr val="tx2"/>
                </a:solidFill>
                <a:latin typeface="Arial Black" panose="020B0A04020102020204" pitchFamily="34" charset="0"/>
              </a:rPr>
            </a:br>
            <a:r>
              <a:rPr lang="ru-RU" altLang="en-US" sz="2400">
                <a:solidFill>
                  <a:schemeClr val="tx2"/>
                </a:solidFill>
                <a:latin typeface="Arial Black" panose="020B0A04020102020204" pitchFamily="34" charset="0"/>
              </a:rPr>
              <a:t>Чтобы было всем тепло,</a:t>
            </a:r>
            <a:br>
              <a:rPr lang="ru-RU" altLang="en-US" sz="2400">
                <a:solidFill>
                  <a:schemeClr val="tx2"/>
                </a:solidFill>
                <a:latin typeface="Arial Black" panose="020B0A04020102020204" pitchFamily="34" charset="0"/>
              </a:rPr>
            </a:br>
            <a:r>
              <a:rPr lang="ru-RU" altLang="en-US" sz="2400">
                <a:solidFill>
                  <a:schemeClr val="tx2"/>
                </a:solidFill>
                <a:latin typeface="Arial Black" panose="020B0A04020102020204" pitchFamily="34" charset="0"/>
              </a:rPr>
              <a:t>Чтобы в каждое оконце</a:t>
            </a:r>
            <a:br>
              <a:rPr lang="ru-RU" altLang="en-US" sz="2400">
                <a:solidFill>
                  <a:schemeClr val="tx2"/>
                </a:solidFill>
                <a:latin typeface="Arial Black" panose="020B0A04020102020204" pitchFamily="34" charset="0"/>
              </a:rPr>
            </a:br>
            <a:r>
              <a:rPr lang="ru-RU" altLang="en-US" sz="2400">
                <a:solidFill>
                  <a:schemeClr val="tx2"/>
                </a:solidFill>
                <a:latin typeface="Arial Black" panose="020B0A04020102020204" pitchFamily="34" charset="0"/>
              </a:rPr>
              <a:t>заглянуть оно могло!</a:t>
            </a:r>
            <a:br>
              <a:rPr lang="ru-RU" altLang="en-US" sz="2400">
                <a:solidFill>
                  <a:schemeClr val="tx2"/>
                </a:solidFill>
                <a:latin typeface="Arial Black" panose="020B0A04020102020204" pitchFamily="34" charset="0"/>
              </a:rPr>
            </a:br>
            <a:endParaRPr lang="ru-RU" altLang="en-US" sz="240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  <p:pic>
        <p:nvPicPr>
          <p:cNvPr id="9220" name="Picture 2" descr="Картинки по запросу картинка солнце и земля">
            <a:extLst>
              <a:ext uri="{FF2B5EF4-FFF2-40B4-BE49-F238E27FC236}">
                <a16:creationId xmlns:a16="http://schemas.microsoft.com/office/drawing/2014/main" id="{B3E1A317-B949-A063-DC39-E6628BFDD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57188"/>
            <a:ext cx="339407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4" descr="Картинки по запросу картинка мира на земле">
            <a:extLst>
              <a:ext uri="{FF2B5EF4-FFF2-40B4-BE49-F238E27FC236}">
                <a16:creationId xmlns:a16="http://schemas.microsoft.com/office/drawing/2014/main" id="{62B44AE2-B6A5-875E-2947-E7D0F1E6D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3571875"/>
            <a:ext cx="3380165" cy="2536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0" descr="Картинки по запросу картинка мира на земле">
            <a:extLst>
              <a:ext uri="{FF2B5EF4-FFF2-40B4-BE49-F238E27FC236}">
                <a16:creationId xmlns:a16="http://schemas.microsoft.com/office/drawing/2014/main" id="{CB6BF341-2B1E-31F2-93DF-149255745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31" y="4071938"/>
            <a:ext cx="2562558" cy="23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>
            <a:extLst>
              <a:ext uri="{FF2B5EF4-FFF2-40B4-BE49-F238E27FC236}">
                <a16:creationId xmlns:a16="http://schemas.microsoft.com/office/drawing/2014/main" id="{2C9F33A6-89D2-E866-C2AA-556943BFB9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9298" y="571103"/>
            <a:ext cx="4717317" cy="156966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2400" b="1">
                <a:solidFill>
                  <a:schemeClr val="tx2"/>
                </a:solidFill>
                <a:latin typeface="Arial Black" panose="020B0A04020102020204" pitchFamily="34" charset="0"/>
              </a:rPr>
              <a:t>Чтобы жили мы на свете,</a:t>
            </a:r>
            <a:br>
              <a:rPr lang="ru-RU" altLang="en-US" sz="2400" b="1">
                <a:solidFill>
                  <a:schemeClr val="tx2"/>
                </a:solidFill>
                <a:latin typeface="Arial Black" panose="020B0A04020102020204" pitchFamily="34" charset="0"/>
              </a:rPr>
            </a:br>
            <a:r>
              <a:rPr lang="ru-RU" altLang="en-US" sz="2400" b="1">
                <a:solidFill>
                  <a:schemeClr val="tx2"/>
                </a:solidFill>
                <a:latin typeface="Arial Black" panose="020B0A04020102020204" pitchFamily="34" charset="0"/>
              </a:rPr>
              <a:t>Не ругаясь, не грозя,</a:t>
            </a:r>
            <a:br>
              <a:rPr lang="ru-RU" altLang="en-US" sz="2400" b="1">
                <a:solidFill>
                  <a:schemeClr val="tx2"/>
                </a:solidFill>
                <a:latin typeface="Arial Black" panose="020B0A04020102020204" pitchFamily="34" charset="0"/>
              </a:rPr>
            </a:br>
            <a:r>
              <a:rPr lang="ru-RU" altLang="en-US" sz="2400" b="1">
                <a:solidFill>
                  <a:schemeClr val="tx2"/>
                </a:solidFill>
                <a:latin typeface="Arial Black" panose="020B0A04020102020204" pitchFamily="34" charset="0"/>
              </a:rPr>
              <a:t>Как хорошие соседи</a:t>
            </a:r>
            <a:br>
              <a:rPr lang="ru-RU" altLang="en-US" sz="2400" b="1">
                <a:solidFill>
                  <a:schemeClr val="tx2"/>
                </a:solidFill>
                <a:latin typeface="Arial Black" panose="020B0A04020102020204" pitchFamily="34" charset="0"/>
              </a:rPr>
            </a:br>
            <a:r>
              <a:rPr lang="ru-RU" altLang="en-US" sz="2400" b="1">
                <a:solidFill>
                  <a:schemeClr val="tx2"/>
                </a:solidFill>
                <a:latin typeface="Arial Black" panose="020B0A04020102020204" pitchFamily="34" charset="0"/>
              </a:rPr>
              <a:t>Или добрые друзья!</a:t>
            </a:r>
            <a:endParaRPr lang="ru-RU" altLang="en-US" sz="2400" b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10243" name="Picture 12" descr="Картинки по запросу картинка мира на земле">
            <a:extLst>
              <a:ext uri="{FF2B5EF4-FFF2-40B4-BE49-F238E27FC236}">
                <a16:creationId xmlns:a16="http://schemas.microsoft.com/office/drawing/2014/main" id="{C0DFE31B-FDF6-B381-5ACF-789F51071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0"/>
            <a:ext cx="2928937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18" descr="Картинки по запросу картинка мира на земле">
            <a:extLst>
              <a:ext uri="{FF2B5EF4-FFF2-40B4-BE49-F238E27FC236}">
                <a16:creationId xmlns:a16="http://schemas.microsoft.com/office/drawing/2014/main" id="{D504670F-F874-C992-0BA5-C082AEC05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2714625"/>
            <a:ext cx="3000375" cy="353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6" descr="Картинки по запросу картинка мира на земле">
            <a:extLst>
              <a:ext uri="{FF2B5EF4-FFF2-40B4-BE49-F238E27FC236}">
                <a16:creationId xmlns:a16="http://schemas.microsoft.com/office/drawing/2014/main" id="{AE9456FB-6CF8-9C66-DAC7-14DE79E51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009900"/>
            <a:ext cx="2428875" cy="350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46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PC1</dc:creator>
  <cp:lastModifiedBy>PC1</cp:lastModifiedBy>
  <cp:revision>16</cp:revision>
  <dcterms:created xsi:type="dcterms:W3CDTF">2016-02-18T09:40:26Z</dcterms:created>
  <dcterms:modified xsi:type="dcterms:W3CDTF">2022-03-28T13:47:54Z</dcterms:modified>
</cp:coreProperties>
</file>