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2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E01A6-B753-4FB9-B969-F79BCE77A19A}" type="datetimeFigureOut">
              <a:rPr lang="ru-RU" smtClean="0"/>
              <a:pPr/>
              <a:t>24.04.2017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496A10-4EA1-442B-9DF4-018C89FE0C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БОУ «Знаменская средняя школа»</a:t>
            </a:r>
          </a:p>
          <a:p>
            <a:r>
              <a:rPr lang="ru-RU" dirty="0" smtClean="0"/>
              <a:t>Проект </a:t>
            </a:r>
          </a:p>
          <a:p>
            <a:r>
              <a:rPr lang="ru-RU" dirty="0" smtClean="0"/>
              <a:t>Мой лохматый друг</a:t>
            </a:r>
          </a:p>
          <a:p>
            <a:r>
              <a:rPr lang="ru-RU" dirty="0" smtClean="0"/>
              <a:t>Выполнил: Струков Дмитрий </a:t>
            </a:r>
          </a:p>
          <a:p>
            <a:r>
              <a:rPr lang="ru-RU" dirty="0" smtClean="0"/>
              <a:t>Ученик 3 «б» класса Знаменской средней школы</a:t>
            </a:r>
          </a:p>
          <a:p>
            <a:r>
              <a:rPr lang="ru-RU" dirty="0" smtClean="0"/>
              <a:t>Руководитель : Дылье Светлана Геннадьевна</a:t>
            </a:r>
          </a:p>
          <a:p>
            <a:r>
              <a:rPr lang="ru-RU" dirty="0" smtClean="0"/>
              <a:t>Знаменское 2017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496A10-4EA1-442B-9DF4-018C89FE0C08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Тема проекта: «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Мой лохматый друг»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Цель работы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узнать повадки и привычки, а так же историю породы моей собаки «Сибирская хаска».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Задачи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Изучить литературу по данному вопросу, провести анализ литературных источников и Интернет-ресурсов;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Обогатить знания об истории породы и появления в России собак породы  «Сибирская хаска »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Сохранить и укрепить хорошее взаимопонимание с моей собакой.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Актуальность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Эта тема для меня очень актуальна, потому что у меня есть собака породы «Сибирская хаска». Я хотел лучше узнать повадки и особенности породы, что бы моя дальнейшая дружба с моим лохматым другом была более крепкой.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Проектным продуктом будет реферат, презентация.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496A10-4EA1-442B-9DF4-018C89FE0C08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.История породы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Историю хаски не рассказать в двух словах — эта порода древняя, ее возникновение и становление окутано многими мифами, легендами, историями, предположениями. До сих пор невозможно однозначно сказать как и когда появились хаски, но есть упоминание, что северные народы жили вместе с ними еще 4000 лет назад!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Официально считается, что породу вывели чукчи, живущие в Северо-Восточной Сибири. Народ условно разделялся на два типа, тех, кто живет в глубине континента, разводит оленей, содержит собак, и тех, кто живет на арктическом побережье. После русских войн за Берингов пролив условия жизни последних значительно ухудшились, и на охоту к океану им приходилось добираться довольно долго. Так появилась необходимость в сильных и выносливых собаках, которые могут жить в арктическом холоде.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Известно, что чукчи всегда являлись автономным народом, не раз их территории пытались присоединить к России, но безуспешно, и только в 1837 году они получили покой и независимость, дождаться и добиться этого им помогли их верные помощники — хаски. Закрытый от внешнего мира образ жизни чукчей позволил сохранить чистоту породы, сегодня такое практически не встречается. Чукчи (в отличие от других северных народов и их собак) пускали хаски в дома, чтобы те согревали своим теплом детей, поэтому собаки одинаково хорошо себя чувствуют и на улице, и в помещении.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496A10-4EA1-442B-9DF4-018C89FE0C08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2.Он похож на дикого волка, но по характеру хаски дружелюбный и мирный. Эти красавцы не могут усидеть на месте и всегда рвутся вдаль. Давным-давно их предки служили людям в Сибири, а потом благодаря чукчам попали на Аляску во времена золотоискателей. Ездовые хаски так полюбились американцам, что те превратили эту породу в национальное достояние и сделали ее популярной по всему свету. А чтобы никто не забыл о родине этих благородных, добродушных животных, их назвали сибирскими.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Тайна имени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Почему хаски, привезенных из Чукотки, стали называть сибирскими? Просто все, что было по другую сторону Берингова пролива, золотоискатели считали сибирским. К тому же Чукотский край всегда входил в историческую область, называемую Восточной Сибирью.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496A10-4EA1-442B-9DF4-018C89FE0C08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.Характер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Хаски добры,  но своенравны,  им нужна твердая рука, лидер, вожак, чье слово для них будет законом. Щенки хаски испытывают терпение хозяев, проверяют их на крепость. Важно с самого начала не разрешать переступать рамки дозволенного.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Активность собаки этой породы просто зашкаливает, ее очень сложно утомить физически, а надо. Иначе придется расхлебывать результат ее шалостей и несносного от скуки характера. Хаски готов весь день прыгать, бегать, играть, стоять на ушах — это словно маленький, но безумно выносливый ребенок. Кстати, с детьми у них налажен отличный контакт, собаки их любят и оберегают.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Хаски умны и интеллектуальны, но именно это и мешает качественной дрессуре. Начинать заниматься надо как можно раньше.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496A10-4EA1-442B-9DF4-018C89FE0C08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496A10-4EA1-442B-9DF4-018C89FE0C08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24.04.2017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24.04.2017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2cccedc56a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420888"/>
            <a:ext cx="2483768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7851648" cy="23328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БОУ «Знаменская средняя школа»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Проект </a:t>
            </a:r>
            <a:br>
              <a:rPr lang="ru-RU" sz="3100" dirty="0" smtClean="0"/>
            </a:br>
            <a:r>
              <a:rPr lang="ru-RU" sz="3100" dirty="0" smtClean="0"/>
              <a:t>Мой лохматый друг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8000" dirty="0" smtClean="0"/>
              <a:t>Выполнил: Струков Дмитрий</a:t>
            </a:r>
          </a:p>
          <a:p>
            <a:r>
              <a:rPr lang="ru-RU" sz="8000" dirty="0" smtClean="0"/>
              <a:t>Ученик 3 «б» класса Знаменской средней школы</a:t>
            </a:r>
          </a:p>
          <a:p>
            <a:r>
              <a:rPr lang="ru-RU" sz="8000" dirty="0" smtClean="0"/>
              <a:t>Руководитель: Дылье Светлана Геннадьевна </a:t>
            </a:r>
          </a:p>
          <a:p>
            <a:pPr algn="ctr"/>
            <a:endParaRPr lang="ru-RU" sz="8000" dirty="0" smtClean="0"/>
          </a:p>
          <a:p>
            <a:pPr algn="ctr"/>
            <a:endParaRPr lang="ru-RU" sz="8000" dirty="0" smtClean="0"/>
          </a:p>
          <a:p>
            <a:pPr algn="ctr"/>
            <a:endParaRPr lang="ru-RU" sz="1800" dirty="0" smtClean="0"/>
          </a:p>
          <a:p>
            <a:pPr algn="ctr"/>
            <a:endParaRPr lang="ru-RU" sz="1800" dirty="0" smtClean="0"/>
          </a:p>
          <a:p>
            <a:pPr algn="ctr"/>
            <a:endParaRPr lang="ru-RU" sz="1800" dirty="0" smtClean="0"/>
          </a:p>
          <a:p>
            <a:pPr algn="ctr"/>
            <a:endParaRPr lang="ru-RU" sz="1800" dirty="0" smtClean="0"/>
          </a:p>
          <a:p>
            <a:pPr algn="ctr"/>
            <a:r>
              <a:rPr lang="ru-RU" sz="7200" dirty="0" smtClean="0"/>
              <a:t>с.Знаменское 2017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литературы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1.Сенашенко Е. Сибирский хаски // Мой друг собака : журнал. — М.: ООО «Издательство </a:t>
            </a:r>
            <a:r>
              <a:rPr lang="ru-RU" dirty="0" err="1" smtClean="0"/>
              <a:t>Энимал</a:t>
            </a:r>
            <a:r>
              <a:rPr lang="ru-RU" dirty="0" smtClean="0"/>
              <a:t> Пресс», 2012. — № 11. — С. 10—17.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584176"/>
          </a:xfrm>
        </p:spPr>
        <p:txBody>
          <a:bodyPr>
            <a:normAutofit/>
          </a:bodyPr>
          <a:lstStyle/>
          <a:p>
            <a:r>
              <a:rPr lang="ru-RU" b="1" dirty="0" smtClean="0"/>
              <a:t>Тема проекта: «</a:t>
            </a:r>
            <a:r>
              <a:rPr lang="ru-RU" dirty="0" smtClean="0"/>
              <a:t> Мой лохматый друг»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3300" b="1" dirty="0" smtClean="0"/>
              <a:t>Цель работы</a:t>
            </a:r>
            <a:r>
              <a:rPr lang="ru-RU" sz="3300" dirty="0" smtClean="0"/>
              <a:t>: узнать повадки и привычки, а так же историю породы моей собаки «Сибирская хаски». </a:t>
            </a:r>
          </a:p>
          <a:p>
            <a:r>
              <a:rPr lang="ru-RU" sz="3300" b="1" dirty="0" smtClean="0"/>
              <a:t>Задачи</a:t>
            </a:r>
            <a:r>
              <a:rPr lang="ru-RU" sz="3300" dirty="0" smtClean="0"/>
              <a:t>: </a:t>
            </a:r>
          </a:p>
          <a:p>
            <a:pPr lvl="0"/>
            <a:r>
              <a:rPr lang="ru-RU" sz="3300" dirty="0" smtClean="0"/>
              <a:t>Изучить литературу по данному вопросу, провести анализ литературных источников и Интернет-ресурсов;</a:t>
            </a:r>
          </a:p>
          <a:p>
            <a:pPr lvl="0"/>
            <a:r>
              <a:rPr lang="ru-RU" sz="3300" dirty="0" smtClean="0"/>
              <a:t>Обогатить знания об истории породы и появления в России собак породы  «Сибирская хаска »</a:t>
            </a:r>
          </a:p>
          <a:p>
            <a:pPr lvl="0"/>
            <a:r>
              <a:rPr lang="ru-RU" sz="3300" dirty="0" smtClean="0"/>
              <a:t>Сохранить и укрепить хорошее взаимопонимание с моей собакой.</a:t>
            </a:r>
          </a:p>
          <a:p>
            <a:pPr>
              <a:buNone/>
            </a:pPr>
            <a:r>
              <a:rPr lang="ru-RU" sz="3300" dirty="0" smtClean="0"/>
              <a:t> </a:t>
            </a:r>
          </a:p>
          <a:p>
            <a:r>
              <a:rPr lang="ru-RU" sz="3300" dirty="0" smtClean="0"/>
              <a:t> </a:t>
            </a:r>
            <a:r>
              <a:rPr lang="ru-RU" sz="3300" b="1" dirty="0" smtClean="0"/>
              <a:t>Актуальность</a:t>
            </a:r>
            <a:r>
              <a:rPr lang="ru-RU" sz="3300" dirty="0" smtClean="0"/>
              <a:t>. Эта тема для меня очень актуальна, потому что у меня есть собака породы «Сибирская хаска». Я хотел лучше узнать повадки и особенности породы, что бы моя дальнейшая дружба с моим лохматым другом была более крепкой.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1935480"/>
            <a:ext cx="4186808" cy="4389120"/>
          </a:xfrm>
        </p:spPr>
        <p:txBody>
          <a:bodyPr>
            <a:normAutofit lnSpcReduction="10000"/>
          </a:bodyPr>
          <a:lstStyle/>
          <a:p>
            <a:pPr algn="r">
              <a:buNone/>
            </a:pPr>
            <a:r>
              <a:rPr lang="ru-RU" sz="2000" dirty="0" smtClean="0"/>
              <a:t>Породу вывели чукчи, живущие в Северо-Восточной Сибири. На охоту к океану им приходилось добираться довольно долго. Так появилась необходимость в сильных и выносливых собаках, которые могут жить в арктическом холоде.</a:t>
            </a:r>
          </a:p>
          <a:p>
            <a:pPr algn="r">
              <a:buNone/>
            </a:pPr>
            <a:r>
              <a:rPr lang="ru-RU" sz="2000" dirty="0" smtClean="0"/>
              <a:t>Чукчи пускали хаски в дома, чтобы те согревали своим теплом детей, поэтому собаки одинаково хорошо себя чувствуют и на улице, и в помещении.</a:t>
            </a:r>
          </a:p>
          <a:p>
            <a:pPr algn="r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История породы</a:t>
            </a:r>
            <a:endParaRPr lang="ru-RU" sz="4000" dirty="0"/>
          </a:p>
        </p:txBody>
      </p:sp>
      <p:pic>
        <p:nvPicPr>
          <p:cNvPr id="3073" name="Picture 1" descr="C:\Users\Calisto\Desktop\вольт\DSC036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96752"/>
            <a:ext cx="4392487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960" y="1268760"/>
            <a:ext cx="4932040" cy="5256584"/>
          </a:xfrm>
        </p:spPr>
        <p:txBody>
          <a:bodyPr>
            <a:normAutofit fontScale="92500"/>
          </a:bodyPr>
          <a:lstStyle/>
          <a:p>
            <a:pPr algn="r">
              <a:buNone/>
            </a:pPr>
            <a:r>
              <a:rPr lang="ru-RU" sz="2000" dirty="0" smtClean="0"/>
              <a:t>Он похож на дикого волка, но по характеру хаски дружелюбный и мирный. Эти красавцы не могут усидеть на месте и всегда рвутся вдаль. Давным-давно их предки служили людям в Сибири, а потом  попали на Аляску . Ездовые хаски так полюбились американцам, что те превратили эту породу в национальное достояние и сделали ее популярной по всему свету. А чтобы никто не забыл о родине этих благородных, добродушных животных, их назвали сибирскими.</a:t>
            </a:r>
          </a:p>
          <a:p>
            <a:pPr algn="r">
              <a:buNone/>
            </a:pPr>
            <a:r>
              <a:rPr lang="ru-RU" sz="2000" dirty="0" smtClean="0"/>
              <a:t>Почему хаски привезенных из Чукотки, стали называть сибирскими? Просто все, что было по другую сторону Берингова пролива, считали сибирским. </a:t>
            </a:r>
          </a:p>
          <a:p>
            <a:pPr algn="just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Тайна имени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7" name="Picture 3" descr="C:\Users\Calisto\Desktop\вольт\DSC036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628800"/>
            <a:ext cx="4032448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7571184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Характер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1484784"/>
            <a:ext cx="4629200" cy="4839816"/>
          </a:xfrm>
        </p:spPr>
        <p:txBody>
          <a:bodyPr>
            <a:normAutofit fontScale="92500" lnSpcReduction="20000"/>
          </a:bodyPr>
          <a:lstStyle/>
          <a:p>
            <a:pPr algn="r">
              <a:buNone/>
            </a:pPr>
            <a:endParaRPr lang="ru-RU" sz="2000" dirty="0" smtClean="0"/>
          </a:p>
          <a:p>
            <a:pPr algn="r">
              <a:buNone/>
            </a:pPr>
            <a:r>
              <a:rPr lang="ru-RU" sz="2000" dirty="0" smtClean="0"/>
              <a:t>Хаски добры,  но своенравны. Щенки хаски испытывают терпение хозяев, проверяют их на крепость.</a:t>
            </a:r>
          </a:p>
          <a:p>
            <a:pPr algn="r">
              <a:buNone/>
            </a:pPr>
            <a:r>
              <a:rPr lang="ru-RU" sz="2000" dirty="0" smtClean="0"/>
              <a:t>Активность собаки этой породы просто зашкаливает, ее очень сложно утомить физически, а надо. Иначе придется расхлебывать результат ее шалостей и несносного от скуки характера. Хаски готов весь день прыгать, бегать, играть, стоять на ушах — это словно маленький, но безумно выносливый ребенок. Кстати, с детьми у них налажен отличный контакт, собаки их любят и оберегают.</a:t>
            </a:r>
          </a:p>
          <a:p>
            <a:pPr algn="r">
              <a:buNone/>
            </a:pPr>
            <a:r>
              <a:rPr lang="ru-RU" sz="2000" dirty="0" smtClean="0"/>
              <a:t>Хаски умны и интеллектуальны, но именно это и мешает качественной дрессуре.</a:t>
            </a:r>
          </a:p>
          <a:p>
            <a:endParaRPr lang="ru-RU" dirty="0"/>
          </a:p>
        </p:txBody>
      </p:sp>
      <p:pic>
        <p:nvPicPr>
          <p:cNvPr id="21506" name="Picture 2" descr="C:\Users\Calisto\Desktop\вольт\DSC036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628799"/>
            <a:ext cx="3744416" cy="49685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Интересные факты о хасках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1935480"/>
            <a:ext cx="3970784" cy="4389120"/>
          </a:xfrm>
        </p:spPr>
        <p:txBody>
          <a:bodyPr>
            <a:normAutofit/>
          </a:bodyPr>
          <a:lstStyle/>
          <a:p>
            <a:pPr lvl="6" algn="r"/>
            <a:r>
              <a:rPr lang="ru-RU" sz="1800" dirty="0" smtClean="0"/>
              <a:t>История гонок в собачьих упряжках началась в 1907 г.</a:t>
            </a:r>
          </a:p>
          <a:p>
            <a:pPr algn="r"/>
            <a:r>
              <a:rPr lang="ru-RU" sz="1800" dirty="0" smtClean="0"/>
              <a:t>Хаски спасли Ном от эпидемии дифтерии: благодаря им в кратчайший срок, в условиях сильной непогоды из Ненаны была доставлена вакцина. В общей сложности собаки прошли 550 км по льду, в пургу, метель. Об этом героическом случае нам напоминает скульптура ездовой собаки в Нью-Йоркском центральном парке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23553" name="Picture 1" descr="C:\Users\Calisto\Desktop\итоговый проект за 3 класс\8847042m8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0"/>
            <a:ext cx="4176464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Мой лохматый друг -Вольт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4389120"/>
          </a:xfrm>
        </p:spPr>
        <p:txBody>
          <a:bodyPr/>
          <a:lstStyle/>
          <a:p>
            <a:r>
              <a:rPr lang="ru-RU" dirty="0" smtClean="0"/>
              <a:t>Мой Вольт очень активный. Любит бегать, прыгать.</a:t>
            </a:r>
          </a:p>
          <a:p>
            <a:endParaRPr lang="ru-RU" dirty="0"/>
          </a:p>
        </p:txBody>
      </p:sp>
      <p:pic>
        <p:nvPicPr>
          <p:cNvPr id="22531" name="Picture 3" descr="C:\Users\Calisto\Desktop\вольт\DSC036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556792"/>
            <a:ext cx="8568952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 еще Вольт всегда встречает со школы и очень радуется</a:t>
            </a:r>
            <a:endParaRPr lang="ru-RU" dirty="0"/>
          </a:p>
        </p:txBody>
      </p:sp>
      <p:pic>
        <p:nvPicPr>
          <p:cNvPr id="23554" name="Picture 2" descr="C:\Users\Calisto\Desktop\вольт\20170417_1418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3600400" cy="4896544"/>
          </a:xfrm>
          <a:prstGeom prst="rect">
            <a:avLst/>
          </a:prstGeom>
          <a:noFill/>
        </p:spPr>
      </p:pic>
      <p:pic>
        <p:nvPicPr>
          <p:cNvPr id="23555" name="Picture 3" descr="C:\Users\Calisto\Desktop\вольт\DSC036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772816"/>
            <a:ext cx="4752527" cy="5085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Заключение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Таким образом , работая над проектом , я </a:t>
            </a:r>
            <a:r>
              <a:rPr lang="ru-RU" sz="2400" dirty="0" smtClean="0"/>
              <a:t>узнал много нового и интересного</a:t>
            </a:r>
            <a:r>
              <a:rPr lang="ru-RU" sz="2400" dirty="0" smtClean="0"/>
              <a:t>. Я понял, что мой Вольт самый лучший лохматый друг!</a:t>
            </a: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481" name="Picture 1" descr="C:\Users\Calisto\Desktop\фото и видео\DSC028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908720"/>
            <a:ext cx="5220072" cy="381642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707904" y="5157192"/>
            <a:ext cx="47979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3600" dirty="0" smtClean="0"/>
              <a:t>Я люблю свою собаку!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178</TotalTime>
  <Words>1087</Words>
  <Application>Microsoft Office PowerPoint</Application>
  <PresentationFormat>Экран (4:3)</PresentationFormat>
  <Paragraphs>84</Paragraphs>
  <Slides>10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БОУ «Знаменская средняя школа»   Проект  Мой лохматый друг </vt:lpstr>
      <vt:lpstr>Тема проекта: « Мой лохматый друг»</vt:lpstr>
      <vt:lpstr>История породы</vt:lpstr>
      <vt:lpstr>Тайна имени </vt:lpstr>
      <vt:lpstr>Характер</vt:lpstr>
      <vt:lpstr>Интересные факты о хасках</vt:lpstr>
      <vt:lpstr>Мой лохматый друг -Вольт</vt:lpstr>
      <vt:lpstr>А еще Вольт всегда встречает со школы и очень радуется</vt:lpstr>
      <vt:lpstr>Заключение.</vt:lpstr>
      <vt:lpstr>Список литературы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МОЙ </dc:title>
  <dc:creator>Calisto</dc:creator>
  <cp:lastModifiedBy>RePack by SPecialiST</cp:lastModifiedBy>
  <cp:revision>21</cp:revision>
  <dcterms:created xsi:type="dcterms:W3CDTF">2017-04-05T17:46:55Z</dcterms:created>
  <dcterms:modified xsi:type="dcterms:W3CDTF">2017-04-24T00:52:23Z</dcterms:modified>
</cp:coreProperties>
</file>