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3" r:id="rId6"/>
    <p:sldId id="262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439A-4DDB-4E4B-A70B-9562B73B7EF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47AE-C4CD-48E5-B860-F7399851D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44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439A-4DDB-4E4B-A70B-9562B73B7EF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47AE-C4CD-48E5-B860-F7399851D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273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439A-4DDB-4E4B-A70B-9562B73B7EF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47AE-C4CD-48E5-B860-F7399851D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080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439A-4DDB-4E4B-A70B-9562B73B7EF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47AE-C4CD-48E5-B860-F7399851D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935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439A-4DDB-4E4B-A70B-9562B73B7EF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47AE-C4CD-48E5-B860-F7399851D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183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439A-4DDB-4E4B-A70B-9562B73B7EF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47AE-C4CD-48E5-B860-F7399851D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320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439A-4DDB-4E4B-A70B-9562B73B7EF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47AE-C4CD-48E5-B860-F7399851D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571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439A-4DDB-4E4B-A70B-9562B73B7EF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47AE-C4CD-48E5-B860-F7399851D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827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439A-4DDB-4E4B-A70B-9562B73B7EF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47AE-C4CD-48E5-B860-F7399851D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048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439A-4DDB-4E4B-A70B-9562B73B7EF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47AE-C4CD-48E5-B860-F7399851D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924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439A-4DDB-4E4B-A70B-9562B73B7EF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47AE-C4CD-48E5-B860-F7399851D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502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5439A-4DDB-4E4B-A70B-9562B73B7EF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E47AE-C4CD-48E5-B860-F7399851D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57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3636" y="558981"/>
            <a:ext cx="9919855" cy="2387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ahnschrift" panose="020B0502040204020203" pitchFamily="34" charset="0"/>
                <a:cs typeface="Arial" panose="020B0604020202020204" pitchFamily="34" charset="0"/>
              </a:rPr>
              <a:t>Виды и значение транспорта.</a:t>
            </a:r>
            <a:r>
              <a:rPr lang="ru-RU" dirty="0">
                <a:latin typeface="Bahnschrift" panose="020B0502040204020203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Bahnschrift" panose="020B0502040204020203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latin typeface="Bahnschrift" panose="020B0502040204020203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Bahnschrift" panose="020B0502040204020203" pitchFamily="34" charset="0"/>
                <a:cs typeface="Arial" panose="020B0604020202020204" pitchFamily="34" charset="0"/>
              </a:rPr>
              <a:t>Игра 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Bahnschrift" panose="020B0502040204020203" pitchFamily="34" charset="0"/>
                <a:cs typeface="Arial" panose="020B0604020202020204" pitchFamily="34" charset="0"/>
              </a:rPr>
              <a:t>«Четвертый лишний»</a:t>
            </a:r>
            <a:br>
              <a:rPr lang="ru-RU" sz="3600" dirty="0">
                <a:solidFill>
                  <a:schemeClr val="accent2">
                    <a:lumMod val="75000"/>
                  </a:schemeClr>
                </a:solidFill>
                <a:latin typeface="Bahnschrift" panose="020B0502040204020203" pitchFamily="34" charset="0"/>
                <a:cs typeface="Arial" panose="020B0604020202020204" pitchFamily="34" charset="0"/>
              </a:rPr>
            </a:br>
            <a:endParaRPr lang="ru-RU" sz="3600" dirty="0">
              <a:solidFill>
                <a:schemeClr val="accent2">
                  <a:lumMod val="75000"/>
                </a:schemeClr>
              </a:solidFill>
              <a:latin typeface="Bahnschrift" panose="020B0502040204020203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92909" y="3851852"/>
            <a:ext cx="10515600" cy="14059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Bahnschrift" panose="020B0502040204020203" pitchFamily="34" charset="0"/>
                <a:cs typeface="Arial" panose="020B0604020202020204" pitchFamily="34" charset="0"/>
              </a:rPr>
              <a:t>Окружающий социальный мир. </a:t>
            </a:r>
          </a:p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Bahnschrift" panose="020B0502040204020203" pitchFamily="34" charset="0"/>
                <a:cs typeface="Arial" panose="020B0604020202020204" pitchFamily="34" charset="0"/>
              </a:rPr>
              <a:t>1 класс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Bahnschrift" panose="020B0502040204020203" pitchFamily="34" charset="0"/>
                <a:cs typeface="Arial" panose="020B0604020202020204" pitchFamily="34" charset="0"/>
              </a:rPr>
              <a:t>АООП 9.2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Bahnschrift" panose="020B0502040204020203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4909" y="5913257"/>
            <a:ext cx="467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Bahnschrift" panose="020B0502040204020203" pitchFamily="34" charset="0"/>
              </a:rPr>
              <a:t>АНО СОШ «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latin typeface="Bahnschrift" panose="020B0502040204020203" pitchFamily="34" charset="0"/>
              </a:rPr>
              <a:t>Димитриевская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Bahnschrift" panose="020B0502040204020203" pitchFamily="34" charset="0"/>
              </a:rPr>
              <a:t> г. Москва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Bahnschrift" panose="020B0502040204020203" pitchFamily="34" charset="0"/>
              </a:rPr>
              <a:t>учитель-дефектолог Акишина Г.А.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08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Объект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1046" y="3304023"/>
            <a:ext cx="3320954" cy="355397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Какой транспорт лишний? 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45661" y="6114197"/>
            <a:ext cx="3111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Четвертый лишний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7129"/>
            <a:ext cx="3875964" cy="44587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98961" y="1052142"/>
            <a:ext cx="3794077" cy="4503761"/>
          </a:xfrm>
          <a:prstGeom prst="rect">
            <a:avLst/>
          </a:prstGeom>
        </p:spPr>
      </p:pic>
      <p:pic>
        <p:nvPicPr>
          <p:cNvPr id="13" name="Объект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75511" y="122829"/>
            <a:ext cx="3294002" cy="3681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19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Объект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79976" y="2709081"/>
            <a:ext cx="3467124" cy="414891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Какой транспорт лишний? 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17" name="Объект 12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625" y="1084996"/>
            <a:ext cx="3143723" cy="426754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45661" y="6114197"/>
            <a:ext cx="3111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Четвертый лишний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20" name="Объект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1552" y="0"/>
            <a:ext cx="2838735" cy="3562066"/>
          </a:xfrm>
          <a:prstGeom prst="rect">
            <a:avLst/>
          </a:prstGeom>
        </p:spPr>
      </p:pic>
      <p:pic>
        <p:nvPicPr>
          <p:cNvPr id="22" name="Объект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4896" y="1653993"/>
            <a:ext cx="2876021" cy="369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95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460" y="0"/>
            <a:ext cx="10515600" cy="796545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Воздушный транспорт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 descr="https://hansanglab.com/wp-content/uploads/2020/02/Zapret-na-polety-v-Koreyu_novost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855" y="729840"/>
            <a:ext cx="4118826" cy="273515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alexcreative.ru/wp-content/uploads/2018/09/vertolet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1795" y="220094"/>
            <a:ext cx="4115420" cy="274147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mtdata.ru/u16/photo6826/20064417265-0/original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7586" y="3585112"/>
            <a:ext cx="4349629" cy="327288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www.buran.ru/images/jpg/proton-m1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101" y="3724488"/>
            <a:ext cx="4700738" cy="313351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s://vibirai.ru/image/120191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1907" y="2232361"/>
            <a:ext cx="3535896" cy="401831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7620" y="666800"/>
            <a:ext cx="4562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п</a:t>
            </a:r>
            <a:r>
              <a:rPr lang="ru-RU" dirty="0" smtClean="0">
                <a:latin typeface="Arial Black" panose="020B0A04020102020204" pitchFamily="34" charset="0"/>
              </a:rPr>
              <a:t>ассажирский самолет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4533" y="3539822"/>
            <a:ext cx="2178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ракета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0198" y="1165877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067545" y="1869691"/>
            <a:ext cx="2405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воздушный шар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646131" y="2578584"/>
            <a:ext cx="2729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вертолёт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56646" y="3531703"/>
            <a:ext cx="4123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с</a:t>
            </a:r>
            <a:r>
              <a:rPr lang="ru-RU" dirty="0" smtClean="0">
                <a:latin typeface="Arial Black" panose="020B0A04020102020204" pitchFamily="34" charset="0"/>
              </a:rPr>
              <a:t>амолёт для тушения пожара</a:t>
            </a:r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699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68307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Наземный транспорт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6" descr="https://s1.fotobus.msk.ru/photo/22/94/51/229451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46836"/>
            <a:ext cx="5006256" cy="333750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s://sdelanounas.ru/i/d/h/j/f_dHJhbnNwaG90by5ydS9waG90by8xMC80Mi85My8xMDQyOTM1LmpwZz9fX2lkPTEwNTM2MQ==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1869" y="50038"/>
            <a:ext cx="5214409" cy="337633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https://transphoto.org/photo/12/18/00/12180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7793" y="3685108"/>
            <a:ext cx="5076683" cy="323514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s://news-r.ru/upload/iblock/452/452195047f8d3a80e48fd1dcd63245ae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27" y="683078"/>
            <a:ext cx="4771368" cy="306375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16822" y="909417"/>
            <a:ext cx="1596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такси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62862" y="85377"/>
            <a:ext cx="2866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трамвай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6256" y="4164031"/>
            <a:ext cx="1974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автобус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698371" y="3377504"/>
            <a:ext cx="3029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троллейбус</a:t>
            </a:r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363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89969"/>
            <a:ext cx="10515600" cy="800126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Наземный транспорт</a:t>
            </a:r>
            <a:endParaRPr lang="ru-RU" dirty="0"/>
          </a:p>
        </p:txBody>
      </p:sp>
      <p:pic>
        <p:nvPicPr>
          <p:cNvPr id="4" name="Picture 12" descr="https://tarantas.news/uploads/images/2019/04/26/BUCH_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1" y="3726074"/>
            <a:ext cx="5337752" cy="301591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s://im0-tub-ru.yandex.net/i?id=c9b2f9ab123f9df8bd2986c7cc40ff27-l&amp;n=1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165" y="3622645"/>
            <a:ext cx="5069346" cy="337956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www.spb.kp.ru/share/i/4/1782273/wx108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1" y="453394"/>
            <a:ext cx="4770247" cy="318016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b1.m24.ru/c/110150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2654" y="0"/>
            <a:ext cx="4862369" cy="324157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62689" y="961696"/>
            <a:ext cx="1645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мотоцикл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2588" y="3541409"/>
            <a:ext cx="4462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л</a:t>
            </a:r>
            <a:r>
              <a:rPr lang="ru-RU" dirty="0" smtClean="0">
                <a:latin typeface="Arial Black" panose="020B0A04020102020204" pitchFamily="34" charset="0"/>
              </a:rPr>
              <a:t>егковая машина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78635" y="2519388"/>
            <a:ext cx="2888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велосипед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34066" y="3371284"/>
            <a:ext cx="3154922" cy="37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г</a:t>
            </a:r>
            <a:r>
              <a:rPr lang="ru-RU" dirty="0" smtClean="0">
                <a:latin typeface="Arial Black" panose="020B0A04020102020204" pitchFamily="34" charset="0"/>
              </a:rPr>
              <a:t>рузовая машина</a:t>
            </a:r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767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8899"/>
            <a:ext cx="10515600" cy="808583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Наземный транспорт</a:t>
            </a:r>
            <a:endParaRPr lang="ru-RU" dirty="0"/>
          </a:p>
        </p:txBody>
      </p:sp>
      <p:pic>
        <p:nvPicPr>
          <p:cNvPr id="7178" name="Picture 10" descr="https://www.mos.ru/upload/newsfeed/newsfeed/novogodnii-poezd-G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9370" y="3255419"/>
            <a:ext cx="5402180" cy="360258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s://trainphoto.org.ua/uploads/images/2019/07/03/4755494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0" y="0"/>
            <a:ext cx="5344870" cy="356324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i1.photo.2gis.com/images/geo/32/4503599674390055_5d8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59" y="3631199"/>
            <a:ext cx="5322627" cy="355019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s://s1.trainphoto.org.ua/uploads/images/2017/09/20/58473875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364" y="709684"/>
            <a:ext cx="5053365" cy="325418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0064" y="525018"/>
            <a:ext cx="3616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г</a:t>
            </a:r>
            <a:r>
              <a:rPr lang="ru-RU" dirty="0" smtClean="0">
                <a:latin typeface="Arial Black" panose="020B0A04020102020204" pitchFamily="34" charset="0"/>
              </a:rPr>
              <a:t>рузовой поезд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6069" y="3133310"/>
            <a:ext cx="3125623" cy="367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п</a:t>
            </a:r>
            <a:r>
              <a:rPr lang="ru-RU" dirty="0" smtClean="0">
                <a:latin typeface="Arial Black" panose="020B0A04020102020204" pitchFamily="34" charset="0"/>
              </a:rPr>
              <a:t>ассажирский поезд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7364" y="6170487"/>
            <a:ext cx="343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электричка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14030" y="6170487"/>
            <a:ext cx="2060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метро</a:t>
            </a:r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70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627" y="-95300"/>
            <a:ext cx="10515600" cy="68575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Водный транспорт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50" name="Picture 6" descr="https://avatars.mds.yandex.net/get-zen_doc/60743/pub_5f6b467c42c2f942beffc6f7_5f6b55252ac02858ce22889b/scale_120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535" y="527541"/>
            <a:ext cx="4249656" cy="298466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s://img2.goodfon.ru/wallpaper/nbig/b/38/reka-lodka-bereg-les-nebo-tuchi-zaka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8362" y="3665151"/>
            <a:ext cx="4632368" cy="295609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s://oncruise.ru/images/ships/191/191_28220191833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535" y="3512203"/>
            <a:ext cx="5173293" cy="329366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s://cs-msk-fd-4.ykt2.ru/media/upload/photo/2021/01/27/88284b24-f0ae-498f-a289-62c6e39230fe.jpe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8634" y="3835875"/>
            <a:ext cx="3353297" cy="294166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s://demotivation.ru/wp-content/uploads/2020/02/5b40de2ebbaa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1973" y="328495"/>
            <a:ext cx="4162000" cy="304176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s://upload.wikimedia.org/wikipedia/commons/0/03/Chicago_River_towboat_and_barge_080405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7029" y="367648"/>
            <a:ext cx="4510025" cy="311623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06003" y="3115133"/>
            <a:ext cx="2825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подводная лодка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7758" y="143829"/>
            <a:ext cx="2305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баржа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860733" y="158209"/>
            <a:ext cx="1426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катер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225887" y="3512203"/>
            <a:ext cx="214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лодка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6728" y="4012442"/>
            <a:ext cx="2402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теплоход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71289" y="3456726"/>
            <a:ext cx="2171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яхта</a:t>
            </a:r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309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211" y="0"/>
            <a:ext cx="10515600" cy="798026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Специальный транспорт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" descr="https://remont-auto.com/thumb/2/MhDg419dlFc6AwW_-I9lWA/r/d/2_3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11" y="678077"/>
            <a:ext cx="5310067" cy="308175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s://cdn-st1.rtr-vesti.ru/vh/pictures/xw/262/324/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4529" y="3527337"/>
            <a:ext cx="5468448" cy="307600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http://static3.smi2.net/img/1200x630/6331093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478" y="3639879"/>
            <a:ext cx="5012297" cy="333944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https://regnum.ru/uploads/pictures/news/2019/09/14/regnum_picture_15684582101462173_normal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1477" y="0"/>
            <a:ext cx="5472332" cy="3382007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13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3113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Какие виды транспорта ты запомнил?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Воздушный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 р а н с п о р т</a:t>
            </a: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Наземный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транспорт</a:t>
            </a:r>
          </a:p>
          <a:p>
            <a:pPr algn="ctr"/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Водный т р а н с п о р т</a:t>
            </a:r>
          </a:p>
          <a:p>
            <a:pPr algn="ctr"/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Специальный 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транспорт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069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34681"/>
            <a:ext cx="7274257" cy="1021785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Какой транспорт лишний? 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5661" y="6114197"/>
            <a:ext cx="3111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Четвертый лишний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10" name="Объект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6884" y="-486137"/>
            <a:ext cx="3139224" cy="440428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3" name="Объект 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52431" y="887104"/>
            <a:ext cx="3181884" cy="4225944"/>
          </a:xfrm>
          <a:prstGeom prst="rect">
            <a:avLst/>
          </a:prstGeom>
        </p:spPr>
      </p:pic>
      <p:pic>
        <p:nvPicPr>
          <p:cNvPr id="15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185" y="1006148"/>
            <a:ext cx="3051505" cy="41069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31205" y="2813788"/>
            <a:ext cx="2960795" cy="3971111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527403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</TotalTime>
  <Words>127</Words>
  <Application>Microsoft Office PowerPoint</Application>
  <PresentationFormat>Широкоэкранный</PresentationFormat>
  <Paragraphs>49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Arial Black</vt:lpstr>
      <vt:lpstr>Bahnschrift</vt:lpstr>
      <vt:lpstr>Calibri</vt:lpstr>
      <vt:lpstr>Calibri Light</vt:lpstr>
      <vt:lpstr>Тема Office</vt:lpstr>
      <vt:lpstr>Виды и значение транспорта.  Игра «Четвертый лишний» </vt:lpstr>
      <vt:lpstr>Воздушный транспорт</vt:lpstr>
      <vt:lpstr>Наземный транспорт</vt:lpstr>
      <vt:lpstr>Наземный транспорт</vt:lpstr>
      <vt:lpstr>Наземный транспорт</vt:lpstr>
      <vt:lpstr>Водный транспорт</vt:lpstr>
      <vt:lpstr>Специальный транспорт</vt:lpstr>
      <vt:lpstr>Какие виды транспорта ты запомнил?</vt:lpstr>
      <vt:lpstr>Какой транспорт лишний?  </vt:lpstr>
      <vt:lpstr>Какой транспорт лишний?  </vt:lpstr>
      <vt:lpstr>Какой транспорт лишний?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и значение транспорта.</dc:title>
  <dc:creator>akish</dc:creator>
  <cp:lastModifiedBy>professional</cp:lastModifiedBy>
  <cp:revision>20</cp:revision>
  <dcterms:created xsi:type="dcterms:W3CDTF">2021-03-14T11:12:38Z</dcterms:created>
  <dcterms:modified xsi:type="dcterms:W3CDTF">2022-10-30T08:51:35Z</dcterms:modified>
</cp:coreProperties>
</file>