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67" r:id="rId5"/>
    <p:sldId id="264" r:id="rId6"/>
    <p:sldId id="260" r:id="rId7"/>
    <p:sldId id="266" r:id="rId8"/>
    <p:sldId id="265" r:id="rId9"/>
    <p:sldId id="259" r:id="rId10"/>
    <p:sldId id="263" r:id="rId11"/>
    <p:sldId id="262" r:id="rId12"/>
    <p:sldId id="258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7" d="100"/>
          <a:sy n="87" d="100"/>
        </p:scale>
        <p:origin x="45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CA0F1-6031-4823-991E-097315DEA47F}" type="datetimeFigureOut">
              <a:rPr lang="ru-RU" smtClean="0"/>
              <a:t>31.10.2022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BB214-BC92-45AF-91A6-7C8031DBDF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80995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CA0F1-6031-4823-991E-097315DEA47F}" type="datetimeFigureOut">
              <a:rPr lang="ru-RU" smtClean="0"/>
              <a:t>31.10.2022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BB214-BC92-45AF-91A6-7C8031DBDF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31914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CA0F1-6031-4823-991E-097315DEA47F}" type="datetimeFigureOut">
              <a:rPr lang="ru-RU" smtClean="0"/>
              <a:t>31.10.2022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BB214-BC92-45AF-91A6-7C8031DBDF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04446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CA0F1-6031-4823-991E-097315DEA47F}" type="datetimeFigureOut">
              <a:rPr lang="ru-RU" smtClean="0"/>
              <a:t>31.10.2022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BB214-BC92-45AF-91A6-7C8031DBDF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31185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CA0F1-6031-4823-991E-097315DEA47F}" type="datetimeFigureOut">
              <a:rPr lang="ru-RU" smtClean="0"/>
              <a:t>31.10.2022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BB214-BC92-45AF-91A6-7C8031DBDF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18605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CA0F1-6031-4823-991E-097315DEA47F}" type="datetimeFigureOut">
              <a:rPr lang="ru-RU" smtClean="0"/>
              <a:t>31.10.2022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BB214-BC92-45AF-91A6-7C8031DBDF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54960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CA0F1-6031-4823-991E-097315DEA47F}" type="datetimeFigureOut">
              <a:rPr lang="ru-RU" smtClean="0"/>
              <a:t>31.10.2022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BB214-BC92-45AF-91A6-7C8031DBDF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98682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CA0F1-6031-4823-991E-097315DEA47F}" type="datetimeFigureOut">
              <a:rPr lang="ru-RU" smtClean="0"/>
              <a:t>31.10.2022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BB214-BC92-45AF-91A6-7C8031DBDF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39646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CA0F1-6031-4823-991E-097315DEA47F}" type="datetimeFigureOut">
              <a:rPr lang="ru-RU" smtClean="0"/>
              <a:t>31.10.2022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BB214-BC92-45AF-91A6-7C8031DBDF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3905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CA0F1-6031-4823-991E-097315DEA47F}" type="datetimeFigureOut">
              <a:rPr lang="ru-RU" smtClean="0"/>
              <a:t>31.10.2022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BB214-BC92-45AF-91A6-7C8031DBDF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91550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CA0F1-6031-4823-991E-097315DEA47F}" type="datetimeFigureOut">
              <a:rPr lang="ru-RU" smtClean="0"/>
              <a:t>31.10.2022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BB214-BC92-45AF-91A6-7C8031DBDF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52391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ECA0F1-6031-4823-991E-097315DEA47F}" type="datetimeFigureOut">
              <a:rPr lang="ru-RU" smtClean="0"/>
              <a:t>31.10.2022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6BB214-BC92-45AF-91A6-7C8031DBDF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28860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09F277DA-DED6-2476-3156-2951FE113AE6}"/>
              </a:ext>
            </a:extLst>
          </p:cNvPr>
          <p:cNvSpPr txBox="1"/>
          <p:nvPr/>
        </p:nvSpPr>
        <p:spPr>
          <a:xfrm>
            <a:off x="1456225" y="1805650"/>
            <a:ext cx="623154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/>
              <a:t>Презентация на тему:</a:t>
            </a:r>
            <a:br>
              <a:rPr lang="ru-RU" sz="4000" dirty="0"/>
            </a:br>
            <a:r>
              <a:rPr lang="ru-RU" sz="4000" dirty="0"/>
              <a:t>«Домашние животные </a:t>
            </a:r>
          </a:p>
          <a:p>
            <a:pPr algn="ctr"/>
            <a:r>
              <a:rPr lang="ru-RU" sz="4000" dirty="0"/>
              <a:t>и их детёныши»</a:t>
            </a:r>
          </a:p>
        </p:txBody>
      </p:sp>
      <p:sp>
        <p:nvSpPr>
          <p:cNvPr id="7" name="Подзаголовок 2">
            <a:extLst>
              <a:ext uri="{FF2B5EF4-FFF2-40B4-BE49-F238E27FC236}">
                <a16:creationId xmlns:a16="http://schemas.microsoft.com/office/drawing/2014/main" id="{71237237-C875-1EFA-AB3C-8D3690A07C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71999" y="5402104"/>
            <a:ext cx="4116229" cy="933926"/>
          </a:xfrm>
        </p:spPr>
        <p:txBody>
          <a:bodyPr>
            <a:normAutofit fontScale="25000" lnSpcReduction="20000"/>
          </a:bodyPr>
          <a:lstStyle/>
          <a:p>
            <a:pPr algn="r">
              <a:lnSpc>
                <a:spcPct val="150000"/>
              </a:lnSpc>
              <a:spcBef>
                <a:spcPts val="0"/>
              </a:spcBef>
            </a:pPr>
            <a:r>
              <a:rPr lang="ru-RU" sz="1350" b="1" dirty="0"/>
              <a:t>                                                 </a:t>
            </a:r>
            <a:r>
              <a:rPr lang="ru-RU" sz="6400" b="1" dirty="0"/>
              <a:t>Подготовила: воспитатель            </a:t>
            </a:r>
          </a:p>
          <a:p>
            <a:pPr algn="r">
              <a:lnSpc>
                <a:spcPct val="150000"/>
              </a:lnSpc>
              <a:spcBef>
                <a:spcPts val="0"/>
              </a:spcBef>
            </a:pPr>
            <a:r>
              <a:rPr lang="ru-RU" sz="6400" b="1" dirty="0"/>
              <a:t>Егорова Надежда Александровна</a:t>
            </a:r>
          </a:p>
          <a:p>
            <a:pPr algn="r">
              <a:lnSpc>
                <a:spcPct val="150000"/>
              </a:lnSpc>
              <a:spcBef>
                <a:spcPts val="0"/>
              </a:spcBef>
            </a:pPr>
            <a:r>
              <a:rPr lang="ru-RU" sz="6400" b="1" dirty="0"/>
              <a:t>ГБДОУ №38 компенсирующего вида</a:t>
            </a:r>
          </a:p>
        </p:txBody>
      </p:sp>
    </p:spTree>
    <p:extLst>
      <p:ext uri="{BB962C8B-B14F-4D97-AF65-F5344CB8AC3E}">
        <p14:creationId xmlns:p14="http://schemas.microsoft.com/office/powerpoint/2010/main" val="3176121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D5D2B1BC-8164-B740-60AB-32C329E37A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818" y="497394"/>
            <a:ext cx="8234363" cy="5863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67630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69AC415E-D30D-2736-EDF3-00B567A90D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115" y="560876"/>
            <a:ext cx="8159769" cy="5736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42082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ABA522AF-64F3-A54E-0BA5-12B0D21901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196" y="598116"/>
            <a:ext cx="8007608" cy="5661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54362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1977650A-2480-7FE0-08B6-67D9F34FF6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774" y="540451"/>
            <a:ext cx="8100026" cy="5777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79729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09F277DA-DED6-2476-3156-2951FE113AE6}"/>
              </a:ext>
            </a:extLst>
          </p:cNvPr>
          <p:cNvSpPr txBox="1"/>
          <p:nvPr/>
        </p:nvSpPr>
        <p:spPr>
          <a:xfrm>
            <a:off x="1456226" y="3075057"/>
            <a:ext cx="62315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/>
              <a:t>Спасибо за внимание</a:t>
            </a:r>
          </a:p>
        </p:txBody>
      </p:sp>
    </p:spTree>
    <p:extLst>
      <p:ext uri="{BB962C8B-B14F-4D97-AF65-F5344CB8AC3E}">
        <p14:creationId xmlns:p14="http://schemas.microsoft.com/office/powerpoint/2010/main" val="13937469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1A77796A-06EC-977B-2C84-BEE9BF7958DD}"/>
              </a:ext>
            </a:extLst>
          </p:cNvPr>
          <p:cNvSpPr/>
          <p:nvPr/>
        </p:nvSpPr>
        <p:spPr>
          <a:xfrm>
            <a:off x="531935" y="1015260"/>
            <a:ext cx="7891096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/>
              <a:t>Цель: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ru-RU" sz="2600" dirty="0"/>
              <a:t>Познакомить детей с домашними животными,  отличительными особенностями их внешнего вида.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CB098DF-788A-ABF6-60A7-40895B140BB8}"/>
              </a:ext>
            </a:extLst>
          </p:cNvPr>
          <p:cNvSpPr txBox="1"/>
          <p:nvPr/>
        </p:nvSpPr>
        <p:spPr>
          <a:xfrm>
            <a:off x="531935" y="2857307"/>
            <a:ext cx="808013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ru-RU" sz="3200" b="1" dirty="0"/>
              <a:t>Задачи: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ru-RU" sz="2600" dirty="0"/>
              <a:t>Формировать у детей элементарные представления о домашних животных и их детёнышах.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ru-RU" sz="2600" dirty="0"/>
              <a:t>Развивать связанную речь, обогащать словарь детей.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ru-RU" sz="2600" dirty="0"/>
              <a:t>Воспитывать любовь, бережное отношение к домашним животным, желание  заботиться о них.</a:t>
            </a:r>
          </a:p>
        </p:txBody>
      </p:sp>
    </p:spTree>
    <p:extLst>
      <p:ext uri="{BB962C8B-B14F-4D97-AF65-F5344CB8AC3E}">
        <p14:creationId xmlns:p14="http://schemas.microsoft.com/office/powerpoint/2010/main" val="17414994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3EF96DD7-B34B-9ACB-BC86-00FA1265E4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148" y="590367"/>
            <a:ext cx="8137704" cy="5677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44592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BD972053-F253-888A-EC3D-1308CB908F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248" y="510870"/>
            <a:ext cx="8269504" cy="5836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12979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34BC8B2-9439-689B-19D1-D349E4DF91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038" y="510005"/>
            <a:ext cx="8199923" cy="5837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80333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76C18CB2-6CBA-0CB4-0C08-DBE2A2673D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877" y="527905"/>
            <a:ext cx="8234246" cy="5802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7918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F6398869-88E7-D8CD-C6A7-6F6339DAB5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61" y="488401"/>
            <a:ext cx="8178678" cy="5881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17531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198CF0F-2A99-B27F-1F36-C2C61DEC70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534" y="520615"/>
            <a:ext cx="8212931" cy="5816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62135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CCC74B84-15CF-94DD-22F0-8BB572DADF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596" y="571500"/>
            <a:ext cx="8106881" cy="5709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004398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58</TotalTime>
  <Words>77</Words>
  <Application>Microsoft Office PowerPoint</Application>
  <PresentationFormat>Экран (4:3)</PresentationFormat>
  <Paragraphs>12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Сергей Егоров</dc:creator>
  <cp:lastModifiedBy>Сергей Егоров</cp:lastModifiedBy>
  <cp:revision>4</cp:revision>
  <dcterms:created xsi:type="dcterms:W3CDTF">2022-10-31T19:40:42Z</dcterms:created>
  <dcterms:modified xsi:type="dcterms:W3CDTF">2022-10-31T20:38:51Z</dcterms:modified>
</cp:coreProperties>
</file>