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0" r:id="rId12"/>
    <p:sldId id="285" r:id="rId13"/>
    <p:sldId id="281" r:id="rId14"/>
    <p:sldId id="282" r:id="rId15"/>
    <p:sldId id="286" r:id="rId16"/>
    <p:sldId id="28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F32"/>
    <a:srgbClr val="9E947C"/>
    <a:srgbClr val="C6B18C"/>
    <a:srgbClr val="FAFAFC"/>
    <a:srgbClr val="5AA029"/>
    <a:srgbClr val="DA2310"/>
    <a:srgbClr val="E2340C"/>
    <a:srgbClr val="F45540"/>
    <a:srgbClr val="C27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89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79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54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38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91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7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4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92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86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89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95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F63DD-6AA3-4735-BA4F-8EDBFA609B9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A4433-7B25-4F89-B8CA-7E680B58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4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3YdMGZhSXE" TargetMode="Externa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ae01.alicdn.com/kf/HTB1O5m4aUjrK1RkHFNRq6ySvpXa4/LIFE-MAGIC-BO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13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24150" y="4037900"/>
            <a:ext cx="10519543" cy="7840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ln w="19050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«ДАЛЬНЕВОСТОЧНЫЙ</a:t>
            </a:r>
          </a:p>
          <a:p>
            <a:r>
              <a:rPr lang="ru-RU" sz="5400" b="1" dirty="0" smtClean="0">
                <a:ln w="19050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МОРСКОЙ ЗАПОВЕДНИК»</a:t>
            </a:r>
            <a:br>
              <a:rPr lang="ru-RU" sz="5400" b="1" dirty="0" smtClean="0">
                <a:ln w="19050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 w="19050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n w="19050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ln w="19050">
                <a:noFill/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29626" y="4416697"/>
            <a:ext cx="32881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Лазарева В.В.</a:t>
            </a: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Профессия: Повар, кондитер</a:t>
            </a: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курс</a:t>
            </a:r>
          </a:p>
          <a:p>
            <a:pPr algn="r"/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Горбунова Я.Ю.</a:t>
            </a: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6104" y="6283707"/>
            <a:ext cx="131061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Уссурийск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58427" y="122005"/>
            <a:ext cx="750462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АВТОНОМНОЕ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ОБРАЗОВАТЕЛЬНОЕ УЧРЕЖДЕНИЕ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«УССУРИЙСКИЙ КОЛЛЕДЖ ТЕХНОЛОГИИ И УПРАВЛЕНИЯ»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55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3"/>
    </mc:Choice>
    <mc:Fallback xmlns="">
      <p:transition spd="slow" advTm="57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 В ЗАПОВЕДНИКЕ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94561" y="1261735"/>
            <a:ext cx="482513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изъятие любых животных и растений, 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 природной среды, 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судов и автотранспорта, 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въезд, проезд к береговой черте,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палаток,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без специального разрешения,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разведение костров, выход в море.</a:t>
            </a:r>
          </a:p>
          <a:p>
            <a:pPr indent="4572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c.pics.livejournal.com/morskoyi_veter/64398202/206725/206725_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515" y="1376410"/>
            <a:ext cx="5644547" cy="423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7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РАСТЕНИЯ И ЖИВОТНЫЕ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37057" y="1499272"/>
            <a:ext cx="593480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Видовой состав животных и растений в заповеднике весьма многообразен, что связано со значительным разнообразием условий существования. В результате здесь имеются как тепловодные — субтропические и даже тропические виды, так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холодноводные,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отсюда их личинки распространяются в соседние районы залива Петра Великого.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для богатства морской жизни имеет также гидрология акватории заповедника.</a:t>
            </a:r>
          </a:p>
        </p:txBody>
      </p:sp>
      <p:pic>
        <p:nvPicPr>
          <p:cNvPr id="3" name="Picture 2" descr="https://etosibir.ru/wp-content/uploads/2020/05/dalnij-vost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444" y="1415561"/>
            <a:ext cx="5255263" cy="435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51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ЗАПОВЕДНИКА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F3YdMGZhSX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34500" y="1116139"/>
            <a:ext cx="8909700" cy="501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3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ПОДВОДНЫЕ ЛАНДШАФТЫ ЗАЛИВА ПЕТРА ВЕЛИКОГО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973988" y="1503484"/>
            <a:ext cx="59348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Подводные ландшафты залива Петра Великого представляют большой интерес для наблюдения и фотосъемки как отдельных организмов, так и сообществ.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заливе имеется самое большое видовое разнообразие донных животных в России.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представляют кишечнополостные (актинии, медузы, гребневики), моллюски (брюхоногие, двустворчатые, головоногие — осьминог, каракатицы), иглокожие (морские ежи, морские звёзды,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офиуры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голотурии), асцидии и многочисленные рыбы. </a:t>
            </a:r>
          </a:p>
        </p:txBody>
      </p:sp>
      <p:pic>
        <p:nvPicPr>
          <p:cNvPr id="2050" name="Picture 2" descr="https://cdn.fishki.net/upload/post/2018/08/09/2671963/image-5925ce5c5b78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561" y="1769618"/>
            <a:ext cx="4877637" cy="325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ПРОБЛЕМА ЗАПОВЕДНИКА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973988" y="1503484"/>
            <a:ext cx="59348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российских научных и природоохранных организаций и учреждений — скудность бюджетного финансирования, отсюда маломощный и малочисленный охранный флот и автотранспорт, недостаток оборудования и многого другого. Но охрана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заповедника не прерываются, благодаря энтузиазму и самоотверженности его сотрудников. Помощь в охране оказывают пограничники и полиция, но усиление браконьерства в последние годы требует совершенствования технического оснащения охраны.</a:t>
            </a:r>
          </a:p>
        </p:txBody>
      </p:sp>
      <p:pic>
        <p:nvPicPr>
          <p:cNvPr id="3074" name="Picture 2" descr="https://fotocult.ru/upload/iblock/fde/fdec313cf9bc32b01f19b3695d6082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05" y="1750041"/>
            <a:ext cx="4983914" cy="33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7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5538" y="1380392"/>
            <a:ext cx="10542531" cy="33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Дальневосточный морской заповедник [Электронный ресурс]. – Режим доступа: https://ru.wikipedia.org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wiki/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Дальневосточный_морской_заповедник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Дальневосточный государственный морской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 [Электронный ресурс]. – Режим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www.fegi.ru/PRIMORYE/PROTECT/zap.htm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«Дальневосточный морской заповедник» — филиал ННЦМБ ДВО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 [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ресурс]. – Режим доступа: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https://www.dvmarin.ru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4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93" y="925745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mg-fotki.yandex.ru/get/6720/102430430.0/0_c2ea7_9d4f9db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0396" y="1897123"/>
            <a:ext cx="5137394" cy="385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04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276828"/>
            <a:ext cx="3305908" cy="27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173138" y="1355762"/>
            <a:ext cx="104022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Дальневосточный морской заповедник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единственный в России, 98% площади которого — акватория. В нём обитает более 5000 видов растений и животных.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деятельности заповедника: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генофонда животных и растений, а также объектов культурного и исторического наследия;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акватории и территории;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научных основ сохранения и восстановления морских и островных биогеоценозов и разработка научных рекомендаций для морского заповедного дела;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мониторинг морских и островных биоценозов животных и растений;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эколого-просветительская деятельность и познавательный туризм.</a:t>
            </a:r>
          </a:p>
        </p:txBody>
      </p:sp>
    </p:spTree>
    <p:extLst>
      <p:ext uri="{BB962C8B-B14F-4D97-AF65-F5344CB8AC3E}">
        <p14:creationId xmlns:p14="http://schemas.microsoft.com/office/powerpoint/2010/main" val="47407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ПОЛОЖЕНИЕ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94561" y="1085149"/>
            <a:ext cx="49605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 находится на территории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Хасанского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и Первомайского района г. Владивостока Приморского края на о. Попова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заповедника составляет 64,316 тыс.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га.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более 30 больших и малых островков, скал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кекуров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Самый крупный остров – Большой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(410 га). Заповедник состоит из четырех разобщённых районов, каждый из которых имеет свой особый режим охраны, определённый при его образовании.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fregataero.ru/images/tours/913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7985" y="1067564"/>
            <a:ext cx="5998345" cy="460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35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ВОСТОЧНЫЙ РАЙОН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42410" y="1067564"/>
            <a:ext cx="61106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гектаров акватории и около 900 гектаров островов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кекуров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зона строгого заповедного режима. Она охватывает острова Большой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Матвеева, Де-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Ливрона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Гильдебрандта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Дурново, островки Максимова, Входные, Астафьева,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кекуры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Бакланьи, бухты Горшкова, Среднюю, Нерпичью, Астафьева, Спасения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Теляковского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Центральной частью – ядром заповедника – являются острова архипелага Римского-Корсакова. Нахождение в этом районе людей сведено к минимуму. Изъятие каких-либо живых организмов категорически запрещено.</a:t>
            </a:r>
          </a:p>
        </p:txBody>
      </p:sp>
      <p:pic>
        <p:nvPicPr>
          <p:cNvPr id="8" name="Picture 2" descr="https://fregataero.ru/images/tours/913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2639" y="1195753"/>
            <a:ext cx="4947795" cy="334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33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ЮЖНЫЙ РАЙОН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94561" y="1478872"/>
            <a:ext cx="6110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тысяч гектаров акватории и около 200 гектаров островов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кекуров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научно-экспериментальная зона – включает острова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Фуругельма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Веры, мыс Островок Фальшивый, несколько групп камней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кекуров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(Буй, Михельсона, Бутакова,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Гельмерсена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бухты Калевалы, Сивучью, Пемзовую. Здесь проводятся научные исследования и мониторинг, связанные с разработкой основ сохранения и восстановления популяций отдельных видов животных и морских и островных сообществ.</a:t>
            </a:r>
          </a:p>
        </p:txBody>
      </p:sp>
      <p:pic>
        <p:nvPicPr>
          <p:cNvPr id="8" name="Picture 2" descr="https://fregataero.ru/images/tours/913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1269" y="1478872"/>
            <a:ext cx="4340793" cy="360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98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regataero.ru/images/tours/91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9859" y="1815081"/>
            <a:ext cx="4169707" cy="399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ЗАПАДНЫЙ РАЙОН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83535" y="1245892"/>
            <a:ext cx="10667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тысячи гектаров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акватории -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бухты Миноносок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Крейсерок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2" name="Picture 4" descr="http://zapovednikipk.ulcraft.com/uploads/s/k/x/z/kxzwippcn1xq/img/full_EVcIXcc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1814" y="1815082"/>
            <a:ext cx="5990248" cy="399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96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3.nat-geo.ru/images/2019/5/16/3a037d0153ed47769d2f4b4848b03f8a.max-1200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824" y="2301031"/>
            <a:ext cx="5781586" cy="357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45351" y="872240"/>
            <a:ext cx="115092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Дальневосточный морской заповедник учреждён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марта 1978 года, объект морского природного наследия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2003 года заповедник стал участником программы ЮНЕСКО «Человек и биосфера» и получил статус биосферного резервата.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1280" y="2195679"/>
            <a:ext cx="52233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2016 г. на базе Института биологии моря ДВО РАН с присоединением к нему Дальневосточного морского заповедника и Приморского океанариума организован Национальный научный центр морской биологии ДВО РАН. Дальневосточный морской заповедник и Приморский океанариум по организационно-правовой форме стали филиалами Национального научного центра морской биологии ДВО РАН.</a:t>
            </a:r>
          </a:p>
        </p:txBody>
      </p:sp>
    </p:spTree>
    <p:extLst>
      <p:ext uri="{BB962C8B-B14F-4D97-AF65-F5344CB8AC3E}">
        <p14:creationId xmlns:p14="http://schemas.microsoft.com/office/powerpoint/2010/main" val="105554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Чернохвостая чайка – Мир Знани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939" y="4329030"/>
            <a:ext cx="2214138" cy="166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ЗАПОВЕДНИКА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97039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658377" y="1156569"/>
            <a:ext cx="52545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заповедника действуют 8 постоянных охранных кордонов, весной и летом работают сезонные посты охраны на всех островах. В результате охраны увеличилась численность тюленя-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ларги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уссурийского баклана, серой цапли, тупика-носорога, чернохвостой чайки. </a:t>
            </a:r>
          </a:p>
        </p:txBody>
      </p:sp>
      <p:pic>
        <p:nvPicPr>
          <p:cNvPr id="3074" name="Picture 2" descr="Они умеют отдыхать! Ларга, или пёстрая нерпа, или пятнистый тюлень. | Film  Studio Aves - YouTub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561" y="1188209"/>
            <a:ext cx="3334600" cy="187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Японский баклан, или уссурийский баклан — Фото №121559 — National  Geographic Россия: красота мира в каждом кадре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5167" y="1356871"/>
            <a:ext cx="2987903" cy="236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ерая цапля (Ardea cinerea) — Птицы Европейской части Росси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99" y="2721326"/>
            <a:ext cx="2607671" cy="173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Тупик-носорог, рогатый тупик (Cerorhinca monocerata) носорог, ареал  характер пребывания биотоп среда обитания тупик размножение кладка линька  питание размеры строение окраска, фото рогатый тупик носорог птицы реферат  доклад ржанкообразны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995" y="3597854"/>
            <a:ext cx="3156662" cy="210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66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462" y="406999"/>
            <a:ext cx="10515600" cy="4986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C85F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ЗАПОВЕДНИКА</a:t>
            </a:r>
            <a:endParaRPr lang="ru-RU" b="1" dirty="0">
              <a:ln w="0"/>
              <a:solidFill>
                <a:srgbClr val="C85F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2890" y="6550925"/>
            <a:ext cx="10909110" cy="13648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3081" y="0"/>
            <a:ext cx="48399" cy="6127845"/>
          </a:xfrm>
          <a:prstGeom prst="line">
            <a:avLst/>
          </a:prstGeom>
          <a:ln w="76200">
            <a:solidFill>
              <a:srgbClr val="C6B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Рамки морские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8715"/>
            <a:ext cx="2838581" cy="238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11652" y="1125932"/>
            <a:ext cx="681989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острове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Фуругельма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начали гнездиться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желтоклювая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цапля и малая колпица — редчайшие птицы, включенные в Красную книгу Международного союза охраны природы (МСОП), Красные книги России, Кореи, Японии, Китая и обитающие на территории России только в Дальневосточном морском заповеднике.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Восстанавливается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растительность островов, ранее почти уничтоженная из-за того, что на островах функционировали базы рыбаков, располагались подразделения Тихоокеанского флота.</a:t>
            </a:r>
          </a:p>
          <a:p>
            <a:pPr indent="4572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Желтоклювая цапля | Наши птич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5229" y="1280333"/>
            <a:ext cx="3756833" cy="233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Малая колпица | Наши птич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1718" y="3379406"/>
            <a:ext cx="3438157" cy="257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42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9"/>
    </mc:Choice>
    <mc:Fallback xmlns="">
      <p:transition spd="slow" advTm="1569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871</Words>
  <Application>Microsoft Office PowerPoint</Application>
  <PresentationFormat>Широкоэкранный</PresentationFormat>
  <Paragraphs>70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АКТУАЛЬНОСТЬ ТЕМЫ</vt:lpstr>
      <vt:lpstr>ГЕОГРАФИЧЕСКОЕ ПОЛОЖЕНИЕ</vt:lpstr>
      <vt:lpstr>ВОСТОЧНЫЙ РАЙОН</vt:lpstr>
      <vt:lpstr>ЮЖНЫЙ РАЙОН</vt:lpstr>
      <vt:lpstr>ЗАПАДНЫЙ РАЙОН</vt:lpstr>
      <vt:lpstr>ИСТОРИЧЕСКАЯ СПРАВКА</vt:lpstr>
      <vt:lpstr>ЗНАЧИМОСТЬ ЗАПОВЕДНИКА</vt:lpstr>
      <vt:lpstr>ЗНАЧИМОСТЬ ЗАПОВЕДНИКА</vt:lpstr>
      <vt:lpstr>ЗАПРЕЩЕНО В ЗАПОВЕДНИКЕ</vt:lpstr>
      <vt:lpstr>МОРСКИЕ РАСТЕНИЯ И ЖИВОТНЫЕ</vt:lpstr>
      <vt:lpstr>НА ДНЕ ЗАПОВЕДНИКА</vt:lpstr>
      <vt:lpstr>ПОДВОДНЫЕ ЛАНДШАФТЫ ЗАЛИВА ПЕТРА ВЕЛИКОГО</vt:lpstr>
      <vt:lpstr>ОСНОВНАЯ ПРОБЛЕМА ЗАПОВЕДНИКА</vt:lpstr>
      <vt:lpstr>ИСПОЛЬЗОВАННЫЕ ИСТОЧНИКИ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Redcover</dc:creator>
  <cp:lastModifiedBy>Учетная запись Майкрософт</cp:lastModifiedBy>
  <cp:revision>54</cp:revision>
  <dcterms:created xsi:type="dcterms:W3CDTF">2021-10-31T06:56:27Z</dcterms:created>
  <dcterms:modified xsi:type="dcterms:W3CDTF">2022-10-31T01:45:34Z</dcterms:modified>
</cp:coreProperties>
</file>