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1" r:id="rId11"/>
    <p:sldId id="267" r:id="rId12"/>
    <p:sldId id="263" r:id="rId13"/>
  </p:sldIdLst>
  <p:sldSz cx="12192000" cy="6858000"/>
  <p:notesSz cx="6810375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22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85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813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203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6468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322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040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0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6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0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05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81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827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6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98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57FBE-C37D-4C50-AF63-BAA6ABCAAC96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015E5C-7740-4A44-8124-0A62D2AA9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4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6218" y="1781433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Формирование культурно-гигиенических навыков </a:t>
            </a:r>
            <a:r>
              <a:rPr lang="ru-RU" sz="4000" dirty="0" smtClean="0"/>
              <a:t>у ДЕТЕЙ РАННЕГО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12908" y="4777379"/>
            <a:ext cx="3991704" cy="1126283"/>
          </a:xfrm>
        </p:spPr>
        <p:txBody>
          <a:bodyPr/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ВОСПИТАТЕЛЬ КОТОВА Е.М.</a:t>
            </a:r>
            <a:endParaRPr lang="ru-RU" dirty="0"/>
          </a:p>
        </p:txBody>
      </p:sp>
      <p:pic>
        <p:nvPicPr>
          <p:cNvPr id="5124" name="Picture 4" descr="http://4liski.detkin-club.ru/images/custom_2/_6193973e52a2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9175" y="3736876"/>
            <a:ext cx="4276382" cy="320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91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nigamir.com/upload/iblock/38a/38adf4866f43a7b7fddb91ab1941a41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5416" y="288325"/>
            <a:ext cx="3368835" cy="239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20220816_1210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567" y="365232"/>
            <a:ext cx="4988439" cy="37413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772" y="3286895"/>
            <a:ext cx="4399007" cy="32992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557" y="4303240"/>
            <a:ext cx="3274541" cy="245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64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707" y="444844"/>
            <a:ext cx="8196649" cy="614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66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kostrykina1.ulcraft.com/uploads/s/o/v/4/ov4m4tdezar0/img/autocrop/971b6aa14c0a1ccd49a814a38bd40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0951" y="647378"/>
            <a:ext cx="7669427" cy="574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19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9059" y="1581665"/>
            <a:ext cx="86332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Ян </a:t>
            </a:r>
            <a:r>
              <a:rPr lang="ru-RU" sz="28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Амос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Коменский в книге «Материнская школа» впервые представил программу по дошкольному воспитанию. Он призывал тщательно заботиться о здоровье, гигиене и физическом развитии детей: «Детям должны быть созданы условия для физического развития. Не следует без нужды ограничивать их подвижность, а наоборот развивать у них навыки, держать голову, сидеть, брать, сгибать, свёртывать, складывать»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93047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4919" y="1622853"/>
            <a:ext cx="88144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Культурно-гигиенические навыки очень важная часть культуры поведения. Необходимость опрятности, содержание в чистоте лица, тела, прически, одежды, обуви, продиктована не только требованиями гигиены, но и нормами человеческих отношений. Дети должны понимать, что если они регулярно будут соблюдать эти правила, то у них проявляется уважение к окружающим и возникнет представление о том, что неряшливый человек, не умеющий следить за собой, своей внешностью, поступками, как правило, не будет одобрен окружающими людьми. Одна из важнейших задач детского сада – прививать детям навыки, укрепляющие их здоровье.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65430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8881" y="1167842"/>
            <a:ext cx="1072731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формирования у дошкольников культурно-гигиенических навыков педагог может использовать различные методы: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altLang="ru-RU" sz="27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files.1urok.ru/images/7c450bf0b90d662731c79f1a9217b24165eb1ca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372" y="1968843"/>
            <a:ext cx="5895975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386" y="2611395"/>
            <a:ext cx="2934773" cy="377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51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2627" y="1194486"/>
            <a:ext cx="8221362" cy="456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Воспитание культурно-гигиенических навыков включает </a:t>
            </a:r>
          </a:p>
          <a:p>
            <a:pPr algn="ctr"/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широкий круг задач: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Развивать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культурно-гигиенические навыки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формировать простейшие навыки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поведения во время еды, умывания.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Формировать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привычку следить за своим внешним видом, умение правильно пользоваться мылом, мыть руки, лицо; насухо вытираться после умывания, вешать полотенце на место, пользоваться расческой, носовым платком.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Формировать навыки поведения за столом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: пользоваться правильно ложкой, салфеткой; не крошить хлеб, пережевывать пищу с закрытым ртом, не разговаривать за столом, не разговаривать с полным ртом.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Формировать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начальные представления о ценности здоровья, о том, что здоровье начинается с чистоты тела, что чистота-красота-здоровье – это неразделимые понятия.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Формировать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потребность в соблюдении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навыков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гигиены и опрятности в повседневной жизни.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226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s31.detkin-club.ru/editor/2010/images/%D0%93%D1%83%D1%81%D0%B0%D1%80/13efa989586202f7357a38e3164747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531" y="516346"/>
            <a:ext cx="8122508" cy="609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424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1.slide-share.ru/s_slide/f6fbb766782574d37b9f57b9f54b740d/826143ea-a42d-4ec8-9ff4-fab36846c6a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0292" y="568473"/>
            <a:ext cx="8303741" cy="587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746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849" y="187411"/>
            <a:ext cx="3704281" cy="27782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016" y="187411"/>
            <a:ext cx="4258962" cy="31942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6151" y="3381633"/>
            <a:ext cx="4283676" cy="3212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6961" y="3902675"/>
            <a:ext cx="3435179" cy="257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8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632" y="505596"/>
            <a:ext cx="8110151" cy="608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9718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123</TotalTime>
  <Words>196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Формирование культурно-гигиенических навыков у ДЕТЕЙ РАННЕГО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культурно-гигиенических навыков у ДЕТЕЙ РАННЕГО ВОЗРАСТА</dc:title>
  <dc:creator>User</dc:creator>
  <cp:lastModifiedBy>User</cp:lastModifiedBy>
  <cp:revision>9</cp:revision>
  <cp:lastPrinted>2022-08-28T10:17:46Z</cp:lastPrinted>
  <dcterms:created xsi:type="dcterms:W3CDTF">2022-08-28T08:34:04Z</dcterms:created>
  <dcterms:modified xsi:type="dcterms:W3CDTF">2022-10-31T08:22:51Z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620321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