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Георгиевская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ленточка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500570"/>
            <a:ext cx="3629028" cy="17526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Практическая работа </a:t>
            </a:r>
          </a:p>
          <a:p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ученицы 9 Б класса</a:t>
            </a:r>
          </a:p>
          <a:p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Семеновой Евгении.</a:t>
            </a:r>
            <a:endParaRPr lang="ru-RU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История возникновения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5000628" cy="57150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        XVIII веке Екатерина II своим приказом от 26 ноября 1769 г основала орден Святого Георгия Победоносца, им награждали отличившихся солдат. К этому ордену крепилась лента такой же расцветки и из-за этого ее называли георгиевской.</a:t>
            </a:r>
            <a:br>
              <a:rPr lang="ru-RU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Рисунок 3" descr="Орден-Св.Георгия-4-й-степени-самая-почетная-боевая-награда-русской-армии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1214422"/>
            <a:ext cx="3292782" cy="5286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571536" y="-2143164"/>
            <a:ext cx="357190" cy="7143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501122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Скорее всего исходя из вышеизложенного, исторически так сложилось, что в СССР начали награждать военных «Гвардейской лентой», которая как две капли воды была схожа с лентой ордена Святого Георгия Победоносца. Правда, тогдашнее правительство СССР внесло свои незначительные дополнения.</a:t>
            </a:r>
            <a:br>
              <a:rPr lang="ru-RU" dirty="0" smtClean="0"/>
            </a:br>
            <a:r>
              <a:rPr lang="ru-RU" dirty="0" smtClean="0"/>
              <a:t>Награждали такой ленточкой солдат, которые имели особые отличия перед Родиной.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eorgievskaya-lenta-kakova-eyo-istoriya-i-kak-eyo-pravilno-nosit-1024x768.jpg"/>
          <p:cNvPicPr>
            <a:picLocks noChangeAspect="1"/>
          </p:cNvPicPr>
          <p:nvPr/>
        </p:nvPicPr>
        <p:blipFill>
          <a:blip r:embed="rId2">
            <a:lum bright="2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357322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Значение цветов 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643182"/>
            <a:ext cx="8143932" cy="392909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      Есть несколько версий расшифровки. Согласно первой – черный цвет символизирует дым либо порох, а оранжевый – огонь.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9c35e97f9bfb9c5b3e54603a78e6a90.jpg"/>
          <p:cNvPicPr>
            <a:picLocks noChangeAspect="1"/>
          </p:cNvPicPr>
          <p:nvPr/>
        </p:nvPicPr>
        <p:blipFill>
          <a:blip r:embed="rId2">
            <a:lum bright="1000" contrast="1000"/>
          </a:blip>
          <a:stretch>
            <a:fillRect/>
          </a:stretch>
        </p:blipFill>
        <p:spPr>
          <a:xfrm>
            <a:off x="0" y="-1"/>
            <a:ext cx="9144000" cy="69342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71536" y="500042"/>
            <a:ext cx="214314" cy="9175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69"/>
            <a:ext cx="8329642" cy="35004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По другой версии цвета взяли из старого герба России. Также историки говорят, что черный и оранжевый цвета были императорскими и государственными, это символ черного двуглавого орла и желтого поля.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478c9b3343522cd86d5a4ef05c0a3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1357298"/>
            <a:ext cx="4786346" cy="38576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Что обозначает лента сегодня.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3471858" cy="50006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      </a:t>
            </a:r>
            <a:r>
              <a:rPr lang="ru-RU" sz="3600" dirty="0" smtClean="0">
                <a:solidFill>
                  <a:srgbClr val="FFC000"/>
                </a:solidFill>
              </a:rPr>
              <a:t>Сегодня георгиевская лента является знаком памяти, про подвиг совершенный нашим народом.</a:t>
            </a:r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28726" y="357166"/>
            <a:ext cx="571504" cy="10604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785794"/>
            <a:ext cx="7000924" cy="5286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         Пройтись по улице с такой лентой означает высказать свое уважение и солидарность воинам положившим свою жизнь, за возможность рождения нашей. Молодежь перед 9 мая завязывает такие ленты на предметах одежды, раздает их на улице прохожим.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Как правильно носить ленту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lentochk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5786" y="1214422"/>
            <a:ext cx="7429552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204</Words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Георгиевская ленточка</vt:lpstr>
      <vt:lpstr>История возникновения</vt:lpstr>
      <vt:lpstr>Слайд 3</vt:lpstr>
      <vt:lpstr>Значение цветов </vt:lpstr>
      <vt:lpstr>Слайд 5</vt:lpstr>
      <vt:lpstr>Что обозначает лента сегодня.</vt:lpstr>
      <vt:lpstr>Слайд 7</vt:lpstr>
      <vt:lpstr>Как правильно носить ленту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Георгиевская ленточка.</dc:title>
  <dc:creator>Пользователь</dc:creator>
  <cp:lastModifiedBy>Пользователь Windows</cp:lastModifiedBy>
  <cp:revision>12</cp:revision>
  <dcterms:created xsi:type="dcterms:W3CDTF">2019-05-08T07:31:09Z</dcterms:created>
  <dcterms:modified xsi:type="dcterms:W3CDTF">2022-10-30T21:43:21Z</dcterms:modified>
</cp:coreProperties>
</file>