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0" r:id="rId12"/>
    <p:sldId id="261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9981C-5ABB-4A35-80F3-EAA00D55C8CF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410E4-553F-4653-A6F2-DC05F3C3ED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gif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gif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56ef35e1f18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214290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«Детский сад комбинированного вида № 7»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714488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Консультация для педагогов ДОО.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«Использование интерактивного оборудования в ДОО»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3929066"/>
            <a:ext cx="4214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Подготовила учитель-логопед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Куликова Г.И.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proxy.whoisaaronbrown.com/proxy/http:/www.tvoyrebenok.ru/images/presentation/kid/b/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447"/>
            <a:ext cx="9144000" cy="6871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252938"/>
            <a:ext cx="5100059" cy="3825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0"/>
            <a:ext cx="2936776" cy="220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490" y="1785107"/>
            <a:ext cx="2938463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-34815"/>
            <a:ext cx="2938463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22" y="1778002"/>
            <a:ext cx="2938463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22109630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56ef35e1f18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0"/>
            <a:ext cx="900115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</a:rPr>
              <a:t>Интерактивная доска.</a:t>
            </a:r>
            <a:endParaRPr lang="ru-RU" sz="28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Занятия детей с интерактивной доской может включать в себя несколько взаимосвязанных компонентов: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активное познание детьми окружающего мира с использованием соответствующих электронных образовательных ресурсов;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поэтапное усвоение все усложняющихся игровых способов и средств решения игровых задач;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моделирование различных ситуаций и среды, изменение предметно- знаковой среды, благодаря применению мультимедиа технологий;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активизирующее общение ребенка с взрослыми и другими детьми с опорой на представленные изображения (герои, ситуации и т. п.);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общение детей друг с другом. Дети общаются, советуются, помогают друг другу, пытаются наладить деловое сотрудничество, согласовать свои действия для достижения цели, что и составляет главное содержание потребности в общении, способствуют обогащению речи, готовят к обучению в школе.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56ef35e1f18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357166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baseline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357298"/>
            <a:ext cx="85010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НОД с использованием компьютеров для детей 5-7 лет следует проводить не более одного в течение дня и не чаще трёх раз в неделю в дни наиболее высокой работоспособности: во вторник, в среду и четверг.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занятия с детьми проводят гимнастику для глаз.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Непрерывная продолжительность работы с компьютером в форме развивающих игр: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детей 5 лет не должна превышать 10 минут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детей 6-7 лет – 15 минут.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56ef35e1f18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214290"/>
            <a:ext cx="8572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детей, имеющих хроническую патологию, часто болеющих (более 4 раз в год), после перенесённых заболеваний в течение 2 недель продолжительность непосредственно образовательной деятельности с использованием компьютера должна быть сокращена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детей 5 лет до 7 минут,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детей 6 лет – до 10 минут.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снижения утомляемости детей в процессе осуществления НОД с использованием компьютерной техники необходимо обеспечить гигиенически рациональную организацию рабочего места: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соответствие мебели росту ребёнка,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достаточный уровень освещённости.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Экран видеомонитора должен находиться на уровне глаз или чуть ниже, на расстоянии не ближе 50 см.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Ребёнок, носящий очки, должен заниматься за компьютером в них.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56ef35e1f18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714356"/>
            <a:ext cx="85725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Информационно – коммуникационные технологии в образовании (ИКТ)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это комплекс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методических материалов, технических и инструментальных средств вычислительной техники в учебном процессе, формах и методах их применения для совершенствования деятельности специалистов учреждений образования (администрации, воспитателей, специалистов), а также для образования (развития, диагностики, коррекции) детей.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56ef35e1f18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71480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Области применения ИКТ педагогами в ДОО: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714488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Ведение документации.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2643182"/>
            <a:ext cx="8715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Методическая работа, повышение квалификации педагога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857628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образовательный процесс.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56ef35e1f18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428604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образовательный процесс.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64305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презентаций.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428868"/>
            <a:ext cx="8572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Занятия с использованием интерактивной доски.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56ef35e1f18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785794"/>
            <a:ext cx="8429684" cy="293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Мультимедиа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multimedia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это современная компьютерная информационная технология, позволяющая объединить в компьютерной системе текст, звук, видеоизображение, графическое изображение и анимацию (мультипликацию).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vaporosenka.ru/images/raskraski-ovoshi/ovoshi-raskraska-dlya-detey/ovoshi-raskraska6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60"/>
          <a:stretch>
            <a:fillRect/>
          </a:stretch>
        </p:blipFill>
        <p:spPr bwMode="auto">
          <a:xfrm>
            <a:off x="3214678" y="2428868"/>
            <a:ext cx="2035983" cy="2714644"/>
          </a:xfrm>
          <a:prstGeom prst="rect">
            <a:avLst/>
          </a:prstGeom>
          <a:noFill/>
        </p:spPr>
      </p:pic>
      <p:pic>
        <p:nvPicPr>
          <p:cNvPr id="1028" name="Picture 4" descr="http://razukrashki.com/uploads/raskraski/2014/07/23/1673/sochnyi-pomidor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000240"/>
            <a:ext cx="2857488" cy="2019292"/>
          </a:xfrm>
          <a:prstGeom prst="rect">
            <a:avLst/>
          </a:prstGeom>
          <a:noFill/>
        </p:spPr>
      </p:pic>
      <p:pic>
        <p:nvPicPr>
          <p:cNvPr id="1030" name="Picture 6" descr="http://steshka.ru/wp-content/uploads/2012/09/4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1928802"/>
            <a:ext cx="1962887" cy="2058558"/>
          </a:xfrm>
          <a:prstGeom prst="rect">
            <a:avLst/>
          </a:prstGeom>
          <a:noFill/>
        </p:spPr>
      </p:pic>
      <p:pic>
        <p:nvPicPr>
          <p:cNvPr id="1032" name="Picture 8" descr="http://www.metod-kopilka.ru/images/doc/52/47233/hello_html_bc4d72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857232"/>
            <a:ext cx="3141119" cy="2500330"/>
          </a:xfrm>
          <a:prstGeom prst="rect">
            <a:avLst/>
          </a:prstGeom>
          <a:noFill/>
        </p:spPr>
      </p:pic>
      <p:pic>
        <p:nvPicPr>
          <p:cNvPr id="1034" name="Picture 10" descr="http://www.xn----7sbbabyb1aqbezxtcgidj5p.xn--p1ai/_ph/28/2/887896960.jpg?144880516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5853"/>
          <a:stretch>
            <a:fillRect/>
          </a:stretch>
        </p:blipFill>
        <p:spPr bwMode="auto">
          <a:xfrm>
            <a:off x="4286248" y="3357562"/>
            <a:ext cx="3313044" cy="2286016"/>
          </a:xfrm>
          <a:prstGeom prst="rect">
            <a:avLst/>
          </a:prstGeom>
          <a:noFill/>
        </p:spPr>
      </p:pic>
      <p:pic>
        <p:nvPicPr>
          <p:cNvPr id="1036" name="Picture 12" descr="http://www.playing-field.ru/img/2015/052107/56299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571876"/>
            <a:ext cx="1905000" cy="2562226"/>
          </a:xfrm>
          <a:prstGeom prst="rect">
            <a:avLst/>
          </a:prstGeom>
          <a:noFill/>
        </p:spPr>
      </p:pic>
      <p:pic>
        <p:nvPicPr>
          <p:cNvPr id="1038" name="Picture 14" descr="http://detskij-dvorik.ru/images/stories/raskraski/ovoschi_frukty1/baklazhan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857356" y="642918"/>
            <a:ext cx="2286016" cy="2795641"/>
          </a:xfrm>
          <a:prstGeom prst="rect">
            <a:avLst/>
          </a:prstGeom>
          <a:noFill/>
        </p:spPr>
      </p:pic>
      <p:pic>
        <p:nvPicPr>
          <p:cNvPr id="1040" name="Picture 16" descr="http://litterref.ru/files/87/abe148c64d5097720f879560fe3afe44.html_files/rId17.pn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57224" y="3071810"/>
            <a:ext cx="2571768" cy="2238089"/>
          </a:xfrm>
          <a:prstGeom prst="rect">
            <a:avLst/>
          </a:prstGeom>
          <a:noFill/>
        </p:spPr>
      </p:pic>
      <p:pic>
        <p:nvPicPr>
          <p:cNvPr id="1042" name="Picture 18" descr="http://stabilo4kids.ru/raskraski/pdf/209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000240"/>
            <a:ext cx="2476504" cy="3330900"/>
          </a:xfrm>
          <a:prstGeom prst="rect">
            <a:avLst/>
          </a:prstGeom>
          <a:noFill/>
        </p:spPr>
      </p:pic>
      <p:pic>
        <p:nvPicPr>
          <p:cNvPr id="1044" name="Picture 20" descr="http://www.ptitclic.net/coloriagesimprimer/ccolofruitslegumes/colo3.gif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642918"/>
            <a:ext cx="1941497" cy="2034257"/>
          </a:xfrm>
          <a:prstGeom prst="rect">
            <a:avLst/>
          </a:prstGeom>
          <a:noFill/>
        </p:spPr>
      </p:pic>
      <p:pic>
        <p:nvPicPr>
          <p:cNvPr id="1046" name="Picture 22" descr="http://www.metod-kopilka.ru/images/doc/57/56560/hello_html_fe7f688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2143116"/>
            <a:ext cx="3615938" cy="290721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vaporosenka.ru/images/raskraski-ovoshi/ovoshi-raskraska-dlya-detey/ovoshi-raskraska6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60"/>
          <a:stretch>
            <a:fillRect/>
          </a:stretch>
        </p:blipFill>
        <p:spPr bwMode="auto">
          <a:xfrm rot="636056">
            <a:off x="3089817" y="2164350"/>
            <a:ext cx="2035983" cy="2714644"/>
          </a:xfrm>
          <a:prstGeom prst="rect">
            <a:avLst/>
          </a:prstGeom>
          <a:noFill/>
        </p:spPr>
      </p:pic>
      <p:pic>
        <p:nvPicPr>
          <p:cNvPr id="1028" name="Picture 4" descr="http://razukrashki.com/uploads/raskraski/2014/07/23/1673/sochnyi-pomidor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838708"/>
            <a:ext cx="2857488" cy="2019292"/>
          </a:xfrm>
          <a:prstGeom prst="rect">
            <a:avLst/>
          </a:prstGeom>
          <a:noFill/>
        </p:spPr>
      </p:pic>
      <p:pic>
        <p:nvPicPr>
          <p:cNvPr id="1030" name="Picture 6" descr="http://steshka.ru/wp-content/uploads/2012/09/4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12591">
            <a:off x="4418662" y="620845"/>
            <a:ext cx="2096951" cy="2199156"/>
          </a:xfrm>
          <a:prstGeom prst="rect">
            <a:avLst/>
          </a:prstGeom>
          <a:noFill/>
        </p:spPr>
      </p:pic>
      <p:pic>
        <p:nvPicPr>
          <p:cNvPr id="1032" name="Picture 8" descr="http://www.metod-kopilka.ru/images/doc/52/47233/hello_html_bc4d72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0"/>
            <a:ext cx="3141119" cy="2500330"/>
          </a:xfrm>
          <a:prstGeom prst="rect">
            <a:avLst/>
          </a:prstGeom>
          <a:noFill/>
        </p:spPr>
      </p:pic>
      <p:pic>
        <p:nvPicPr>
          <p:cNvPr id="1034" name="Picture 10" descr="http://www.xn----7sbbabyb1aqbezxtcgidj5p.xn--p1ai/_ph/28/2/887896960.jpg?144880516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5853"/>
          <a:stretch>
            <a:fillRect/>
          </a:stretch>
        </p:blipFill>
        <p:spPr bwMode="auto">
          <a:xfrm>
            <a:off x="4143372" y="4286256"/>
            <a:ext cx="3313044" cy="2286016"/>
          </a:xfrm>
          <a:prstGeom prst="rect">
            <a:avLst/>
          </a:prstGeom>
          <a:noFill/>
        </p:spPr>
      </p:pic>
      <p:pic>
        <p:nvPicPr>
          <p:cNvPr id="1036" name="Picture 12" descr="http://www.playing-field.ru/img/2015/052107/56299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500570"/>
            <a:ext cx="1905000" cy="2562226"/>
          </a:xfrm>
          <a:prstGeom prst="rect">
            <a:avLst/>
          </a:prstGeom>
          <a:noFill/>
        </p:spPr>
      </p:pic>
      <p:pic>
        <p:nvPicPr>
          <p:cNvPr id="1038" name="Picture 14" descr="http://detskij-dvorik.ru/images/stories/raskraski/ovoschi_frukty1/baklazhan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58" y="285728"/>
            <a:ext cx="2286016" cy="2795641"/>
          </a:xfrm>
          <a:prstGeom prst="rect">
            <a:avLst/>
          </a:prstGeom>
          <a:noFill/>
        </p:spPr>
      </p:pic>
      <p:pic>
        <p:nvPicPr>
          <p:cNvPr id="1040" name="Picture 16" descr="http://litterref.ru/files/87/abe148c64d5097720f879560fe3afe44.html_files/rId17.pn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8596" y="2786058"/>
            <a:ext cx="2571768" cy="2238089"/>
          </a:xfrm>
          <a:prstGeom prst="rect">
            <a:avLst/>
          </a:prstGeom>
          <a:noFill/>
        </p:spPr>
      </p:pic>
      <p:pic>
        <p:nvPicPr>
          <p:cNvPr id="1042" name="Picture 18" descr="http://stabilo4kids.ru/raskraski/pdf/209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928802"/>
            <a:ext cx="2476504" cy="3330900"/>
          </a:xfrm>
          <a:prstGeom prst="rect">
            <a:avLst/>
          </a:prstGeom>
          <a:noFill/>
        </p:spPr>
      </p:pic>
      <p:pic>
        <p:nvPicPr>
          <p:cNvPr id="1044" name="Picture 20" descr="http://www.ptitclic.net/coloriagesimprimer/ccolofruitslegumes/colo3.gif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0"/>
            <a:ext cx="1941497" cy="2034257"/>
          </a:xfrm>
          <a:prstGeom prst="rect">
            <a:avLst/>
          </a:prstGeom>
          <a:noFill/>
        </p:spPr>
      </p:pic>
      <p:pic>
        <p:nvPicPr>
          <p:cNvPr id="1046" name="Picture 22" descr="http://www.metod-kopilka.ru/images/doc/57/56560/hello_html_fe7f688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91288">
            <a:off x="5947018" y="3320308"/>
            <a:ext cx="3615938" cy="290721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Свежие овощи в корзине изолированы на белом фоне. Фото со сток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680"/>
          <a:stretch>
            <a:fillRect/>
          </a:stretch>
        </p:blipFill>
        <p:spPr bwMode="auto">
          <a:xfrm>
            <a:off x="1071538" y="285728"/>
            <a:ext cx="7215238" cy="6325385"/>
          </a:xfrm>
          <a:prstGeom prst="rect">
            <a:avLst/>
          </a:prstGeom>
          <a:noFill/>
        </p:spPr>
      </p:pic>
      <p:pic>
        <p:nvPicPr>
          <p:cNvPr id="4" name="Picture 12" descr="http://www.h2t.ru/uploads/images/00/22/84/2014/01/14/30512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4339811"/>
            <a:ext cx="3357586" cy="2518189"/>
          </a:xfrm>
          <a:prstGeom prst="rect">
            <a:avLst/>
          </a:prstGeom>
          <a:noFill/>
        </p:spPr>
      </p:pic>
      <p:pic>
        <p:nvPicPr>
          <p:cNvPr id="5" name="Picture 2" descr="http://le-mult.ru/sites/default/files/styles/large/public/screenshots/masha-i-medved-18-seriya-bolshaya-stirka1.jpg"/>
          <p:cNvPicPr>
            <a:picLocks noChangeAspect="1" noChangeArrowheads="1"/>
          </p:cNvPicPr>
          <p:nvPr/>
        </p:nvPicPr>
        <p:blipFill>
          <a:blip r:embed="rId4"/>
          <a:srcRect l="13281"/>
          <a:stretch>
            <a:fillRect/>
          </a:stretch>
        </p:blipFill>
        <p:spPr bwMode="auto">
          <a:xfrm>
            <a:off x="2940" y="428604"/>
            <a:ext cx="9141123" cy="59293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i0.wp.com/dbhennigan.files.wordpress.com/2011/10/hammer-1.jpg?fit=400%2C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00042"/>
            <a:ext cx="6072230" cy="573825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6451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3000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474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Гульнара</dc:creator>
  <cp:lastModifiedBy>Гульнара</cp:lastModifiedBy>
  <cp:revision>22</cp:revision>
  <dcterms:created xsi:type="dcterms:W3CDTF">2016-11-28T05:37:56Z</dcterms:created>
  <dcterms:modified xsi:type="dcterms:W3CDTF">2016-11-28T09:14:09Z</dcterms:modified>
</cp:coreProperties>
</file>