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63" r:id="rId3"/>
    <p:sldId id="258" r:id="rId4"/>
    <p:sldId id="260" r:id="rId5"/>
    <p:sldId id="261" r:id="rId6"/>
    <p:sldId id="262" r:id="rId7"/>
  </p:sldIdLst>
  <p:sldSz cx="6858000" cy="9144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4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3228" y="-10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3A2F7D-58D9-4B64-AFF3-90B6BE3CDF4A}" type="datetimeFigureOut">
              <a:rPr lang="ru-RU" smtClean="0"/>
              <a:pPr/>
              <a:t>31.10.2022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C9ABCE-8A21-419F-8EF2-515DAC144D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3A2F7D-58D9-4B64-AFF3-90B6BE3CDF4A}" type="datetimeFigureOut">
              <a:rPr lang="ru-RU" smtClean="0"/>
              <a:pPr/>
              <a:t>31.10.2022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C9ABCE-8A21-419F-8EF2-515DAC144D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3A2F7D-58D9-4B64-AFF3-90B6BE3CDF4A}" type="datetimeFigureOut">
              <a:rPr lang="ru-RU" smtClean="0"/>
              <a:pPr/>
              <a:t>31.10.2022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C9ABCE-8A21-419F-8EF2-515DAC144D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3A2F7D-58D9-4B64-AFF3-90B6BE3CDF4A}" type="datetimeFigureOut">
              <a:rPr lang="ru-RU" smtClean="0"/>
              <a:pPr/>
              <a:t>31.10.2022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C9ABCE-8A21-419F-8EF2-515DAC144D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3A2F7D-58D9-4B64-AFF3-90B6BE3CDF4A}" type="datetimeFigureOut">
              <a:rPr lang="ru-RU" smtClean="0"/>
              <a:pPr/>
              <a:t>31.10.2022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C9ABCE-8A21-419F-8EF2-515DAC144D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3A2F7D-58D9-4B64-AFF3-90B6BE3CDF4A}" type="datetimeFigureOut">
              <a:rPr lang="ru-RU" smtClean="0"/>
              <a:pPr/>
              <a:t>31.10.2022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C9ABCE-8A21-419F-8EF2-515DAC144D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3A2F7D-58D9-4B64-AFF3-90B6BE3CDF4A}" type="datetimeFigureOut">
              <a:rPr lang="ru-RU" smtClean="0"/>
              <a:pPr/>
              <a:t>31.10.2022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C9ABCE-8A21-419F-8EF2-515DAC144D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3A2F7D-58D9-4B64-AFF3-90B6BE3CDF4A}" type="datetimeFigureOut">
              <a:rPr lang="ru-RU" smtClean="0"/>
              <a:pPr/>
              <a:t>31.10.2022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C9ABCE-8A21-419F-8EF2-515DAC144D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3A2F7D-58D9-4B64-AFF3-90B6BE3CDF4A}" type="datetimeFigureOut">
              <a:rPr lang="ru-RU" smtClean="0"/>
              <a:pPr/>
              <a:t>31.10.2022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C9ABCE-8A21-419F-8EF2-515DAC144D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3A2F7D-58D9-4B64-AFF3-90B6BE3CDF4A}" type="datetimeFigureOut">
              <a:rPr lang="ru-RU" smtClean="0"/>
              <a:pPr/>
              <a:t>31.10.2022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C9ABCE-8A21-419F-8EF2-515DAC144D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3A2F7D-58D9-4B64-AFF3-90B6BE3CDF4A}" type="datetimeFigureOut">
              <a:rPr lang="ru-RU" smtClean="0"/>
              <a:pPr/>
              <a:t>31.10.2022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C9ABCE-8A21-419F-8EF2-515DAC144D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3A2F7D-58D9-4B64-AFF3-90B6BE3CDF4A}" type="datetimeFigureOut">
              <a:rPr lang="ru-RU" smtClean="0"/>
              <a:pPr/>
              <a:t>31.10.2022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C9ABCE-8A21-419F-8EF2-515DAC144D4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621718861_11-phonoteka_org-p-fon-dlya-portfolio-uchitelya-geografii-1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6858000" cy="9144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42918" y="1285852"/>
            <a:ext cx="5429288" cy="2786082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740000"/>
                </a:solidFill>
                <a:latin typeface="Monotype Corsiva" pitchFamily="66" charset="0"/>
              </a:rPr>
              <a:t>Мастер класс:</a:t>
            </a:r>
            <a:br>
              <a:rPr lang="ru-RU" dirty="0" smtClean="0">
                <a:solidFill>
                  <a:srgbClr val="740000"/>
                </a:solidFill>
                <a:latin typeface="Monotype Corsiva" pitchFamily="66" charset="0"/>
              </a:rPr>
            </a:br>
            <a:r>
              <a:rPr lang="ru-RU" dirty="0" smtClean="0">
                <a:solidFill>
                  <a:srgbClr val="740000"/>
                </a:solidFill>
                <a:latin typeface="Monotype Corsiva" pitchFamily="66" charset="0"/>
              </a:rPr>
              <a:t> « Изготовление шнуровок »</a:t>
            </a:r>
            <a:br>
              <a:rPr lang="ru-RU" dirty="0" smtClean="0">
                <a:solidFill>
                  <a:srgbClr val="740000"/>
                </a:solidFill>
                <a:latin typeface="Monotype Corsiva" pitchFamily="66" charset="0"/>
              </a:rPr>
            </a:br>
            <a:r>
              <a:rPr lang="ru-RU" dirty="0" smtClean="0">
                <a:solidFill>
                  <a:srgbClr val="740000"/>
                </a:solidFill>
                <a:latin typeface="Monotype Corsiva" pitchFamily="66" charset="0"/>
              </a:rPr>
              <a:t>« Лисенок »</a:t>
            </a:r>
            <a:br>
              <a:rPr lang="ru-RU" dirty="0" smtClean="0">
                <a:solidFill>
                  <a:srgbClr val="740000"/>
                </a:solidFill>
                <a:latin typeface="Monotype Corsiva" pitchFamily="66" charset="0"/>
              </a:rPr>
            </a:br>
            <a:r>
              <a:rPr lang="ru-RU" dirty="0" smtClean="0">
                <a:solidFill>
                  <a:srgbClr val="740000"/>
                </a:solidFill>
                <a:latin typeface="Monotype Corsiva" pitchFamily="66" charset="0"/>
              </a:rPr>
              <a:t>(для развития мелкой моторики)</a:t>
            </a:r>
            <a:endParaRPr lang="ru-RU" dirty="0"/>
          </a:p>
        </p:txBody>
      </p:sp>
      <p:pic>
        <p:nvPicPr>
          <p:cNvPr id="5" name="Рисунок 4" descr="20221031_09094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071678" y="3571868"/>
            <a:ext cx="2742837" cy="4672552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621718861_11-phonoteka_org-p-fon-dlya-portfolio-uchitelya-geografii-1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6858000" cy="9144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857232" y="785786"/>
            <a:ext cx="5214974" cy="66787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Игры со шнуровкой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один из наиболее эффективных способов совершенствования мелкой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моторики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 развития речи.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«Шнуровка»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это  развивающее занятие для малышей раннего возраста. Игры со шнуровкой часто используются в возрасте 2-3 лет, так как именно в этот возрастной период активно развивается речь.</a:t>
            </a:r>
          </a:p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повышение ловкости и подвижности пальцев и кистей, улучшение сенсомоторных способностей и речевых навыков.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Задачи: </a:t>
            </a:r>
          </a:p>
          <a:p>
            <a:pPr>
              <a:buFontTx/>
              <a:buChar char="-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Воспитывать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целеустремленность,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усидчивость;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развитие речи и внимания;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способствование развитию логического мышления;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-формирование навыков у детей шнурования по кругу;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развивать координацию движений;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шнуровки для детей младшей группы в саду, помогают закрепить или расширить, знание цветов, геометрических фигур, животных, транспорта.</a:t>
            </a:r>
          </a:p>
          <a:p>
            <a:pPr fontAlgn="base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      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1621718861_11-phonoteka_org-p-fon-dlya-portfolio-uchitelya-geografii-1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6858000" cy="9144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8" y="642910"/>
            <a:ext cx="5872182" cy="1643074"/>
          </a:xfrm>
        </p:spPr>
        <p:txBody>
          <a:bodyPr>
            <a:normAutofit/>
          </a:bodyPr>
          <a:lstStyle/>
          <a:p>
            <a:pPr algn="l"/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Процесс изготовления: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1. При помощи канцелярского ножа вырезаем из картона очертание лисенка, взяв за основу картинку.  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i="1" dirty="0" smtClean="0">
                <a:latin typeface="Times New Roman" pitchFamily="18" charset="0"/>
                <a:cs typeface="Times New Roman" pitchFamily="18" charset="0"/>
              </a:rPr>
              <a:t>Материалы: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канцелярский нож, картон, картинка лисенка.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20221030_140706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428737" y="2428860"/>
            <a:ext cx="3857652" cy="5738828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1621718861_11-phonoteka_org-p-fon-dlya-portfolio-uchitelya-geografii-1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6858000" cy="9144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56" y="714348"/>
            <a:ext cx="5500726" cy="1714512"/>
          </a:xfrm>
        </p:spPr>
        <p:txBody>
          <a:bodyPr>
            <a:normAutofit/>
          </a:bodyPr>
          <a:lstStyle/>
          <a:p>
            <a:pPr algn="l"/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2. Картинку и основу из картона необходимо склеить друг с другом при помощи клеевого пистолета .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i="1" dirty="0" smtClean="0">
                <a:latin typeface="Times New Roman" pitchFamily="18" charset="0"/>
                <a:cs typeface="Times New Roman" pitchFamily="18" charset="0"/>
              </a:rPr>
              <a:t>Материалы: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клеевой пистолет, основа из картона, картинка  лисенка.</a:t>
            </a:r>
            <a:endParaRPr lang="ru-RU" dirty="0"/>
          </a:p>
        </p:txBody>
      </p:sp>
      <p:pic>
        <p:nvPicPr>
          <p:cNvPr id="4" name="Содержимое 3" descr="20221030_142853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357299" y="2643174"/>
            <a:ext cx="3964988" cy="5786478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1621718861_11-phonoteka_org-p-fon-dlya-portfolio-uchitelya-geografii-1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6858000" cy="9144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794" y="642910"/>
            <a:ext cx="5357850" cy="1714512"/>
          </a:xfrm>
        </p:spPr>
        <p:txBody>
          <a:bodyPr>
            <a:normAutofit/>
          </a:bodyPr>
          <a:lstStyle/>
          <a:p>
            <a:pPr algn="l"/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3. При помощи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шуруповерта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сделать отверстия по контуру заготовки.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i="1" dirty="0" smtClean="0">
                <a:latin typeface="Times New Roman" pitchFamily="18" charset="0"/>
                <a:cs typeface="Times New Roman" pitchFamily="18" charset="0"/>
              </a:rPr>
              <a:t>Материалы: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шуруповерт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или дырокол , заготовка лисенка.</a:t>
            </a:r>
            <a:endParaRPr lang="ru-RU" sz="1800" dirty="0"/>
          </a:p>
        </p:txBody>
      </p:sp>
      <p:pic>
        <p:nvPicPr>
          <p:cNvPr id="4" name="Содержимое 3" descr="20221030_143718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428736" y="2214546"/>
            <a:ext cx="4000527" cy="6286544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1621718861_11-phonoteka_org-p-fon-dlya-portfolio-uchitelya-geografii-1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6858000" cy="9144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56" y="642910"/>
            <a:ext cx="5500726" cy="1500198"/>
          </a:xfrm>
        </p:spPr>
        <p:txBody>
          <a:bodyPr>
            <a:normAutofit/>
          </a:bodyPr>
          <a:lstStyle/>
          <a:p>
            <a:pPr algn="l"/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4. Вдеть шнурок в заготовку.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i="1" dirty="0" smtClean="0">
                <a:latin typeface="Times New Roman" pitchFamily="18" charset="0"/>
                <a:cs typeface="Times New Roman" pitchFamily="18" charset="0"/>
              </a:rPr>
              <a:t>Материалы: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Заготовка лисенка, шнурок.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Содержимое 6" descr="20221031_090418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492595" y="2133600"/>
            <a:ext cx="3872810" cy="6034088"/>
          </a:xfr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90</TotalTime>
  <Words>62</Words>
  <Application>Microsoft Office PowerPoint</Application>
  <PresentationFormat>Экран (4:3)</PresentationFormat>
  <Paragraphs>13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 </vt:lpstr>
      <vt:lpstr>Слайд 2</vt:lpstr>
      <vt:lpstr>Процесс изготовления: 1. При помощи канцелярского ножа вырезаем из картона очертание лисенка, взяв за основу картинку.   Материалы: канцелярский нож, картон, картинка лисенка.</vt:lpstr>
      <vt:lpstr>2. Картинку и основу из картона необходимо склеить друг с другом при помощи клеевого пистолета . Материалы: клеевой пистолет, основа из картона, картинка  лисенка.</vt:lpstr>
      <vt:lpstr>3. При помощи шуруповерта сделать отверстия по контуру заготовки. Материалы: шуруповерт или дырокол , заготовка лисенка.</vt:lpstr>
      <vt:lpstr>4. Вдеть шнурок в заготовку. Материалы: Заготовка лисенка, шнурок.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Мастер класс: "Изготовление шнуровок"( для развития мелкой моторики)</dc:title>
  <dc:creator>drupsik2010@gmail.com</dc:creator>
  <cp:lastModifiedBy>drupsik2010@gmail.com</cp:lastModifiedBy>
  <cp:revision>12</cp:revision>
  <dcterms:created xsi:type="dcterms:W3CDTF">2022-10-30T13:10:30Z</dcterms:created>
  <dcterms:modified xsi:type="dcterms:W3CDTF">2022-10-31T07:12:48Z</dcterms:modified>
</cp:coreProperties>
</file>